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28"/>
  </p:notesMasterIdLst>
  <p:sldIdLst>
    <p:sldId id="350" r:id="rId3"/>
    <p:sldId id="489" r:id="rId4"/>
    <p:sldId id="499" r:id="rId5"/>
    <p:sldId id="915" r:id="rId6"/>
    <p:sldId id="878" r:id="rId7"/>
    <p:sldId id="920" r:id="rId8"/>
    <p:sldId id="879" r:id="rId9"/>
    <p:sldId id="881" r:id="rId10"/>
    <p:sldId id="911" r:id="rId11"/>
    <p:sldId id="898" r:id="rId12"/>
    <p:sldId id="899" r:id="rId13"/>
    <p:sldId id="917" r:id="rId14"/>
    <p:sldId id="918" r:id="rId15"/>
    <p:sldId id="900" r:id="rId16"/>
    <p:sldId id="919" r:id="rId17"/>
    <p:sldId id="893" r:id="rId18"/>
    <p:sldId id="887" r:id="rId19"/>
    <p:sldId id="890" r:id="rId20"/>
    <p:sldId id="892" r:id="rId21"/>
    <p:sldId id="925" r:id="rId22"/>
    <p:sldId id="926" r:id="rId23"/>
    <p:sldId id="928" r:id="rId24"/>
    <p:sldId id="927" r:id="rId25"/>
    <p:sldId id="929" r:id="rId26"/>
    <p:sldId id="33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ido" id="{E75E278A-FF0E-49A4-B170-79828D63BBAD}">
          <p14:sldIdLst>
            <p14:sldId id="350"/>
            <p14:sldId id="489"/>
            <p14:sldId id="499"/>
            <p14:sldId id="915"/>
            <p14:sldId id="878"/>
            <p14:sldId id="920"/>
            <p14:sldId id="879"/>
            <p14:sldId id="881"/>
            <p14:sldId id="911"/>
            <p14:sldId id="898"/>
            <p14:sldId id="899"/>
            <p14:sldId id="917"/>
            <p14:sldId id="918"/>
            <p14:sldId id="900"/>
            <p14:sldId id="919"/>
            <p14:sldId id="893"/>
            <p14:sldId id="887"/>
            <p14:sldId id="890"/>
            <p14:sldId id="892"/>
            <p14:sldId id="925"/>
            <p14:sldId id="926"/>
            <p14:sldId id="928"/>
            <p14:sldId id="927"/>
            <p14:sldId id="929"/>
            <p14:sldId id="33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D5A2"/>
    <a:srgbClr val="DD462F"/>
    <a:srgbClr val="D2B4A6"/>
    <a:srgbClr val="734F29"/>
    <a:srgbClr val="D24726"/>
    <a:srgbClr val="AEB785"/>
    <a:srgbClr val="3B3026"/>
    <a:srgbClr val="ECE1CA"/>
    <a:srgbClr val="79553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26" autoAdjust="0"/>
    <p:restoredTop sz="95918" autoAdjust="0"/>
  </p:normalViewPr>
  <p:slideViewPr>
    <p:cSldViewPr snapToGrid="0">
      <p:cViewPr varScale="1">
        <p:scale>
          <a:sx n="123" d="100"/>
          <a:sy n="123" d="100"/>
        </p:scale>
        <p:origin x="272" y="176"/>
      </p:cViewPr>
      <p:guideLst>
        <p:guide orient="horz" pos="2160"/>
        <p:guide pos="3840"/>
      </p:guideLst>
    </p:cSldViewPr>
  </p:slideViewPr>
  <p:outlineViewPr>
    <p:cViewPr>
      <p:scale>
        <a:sx n="33" d="100"/>
        <a:sy n="33" d="100"/>
      </p:scale>
      <p:origin x="0" y="-5118"/>
    </p:cViewPr>
  </p:outlineViewPr>
  <p:notesTextViewPr>
    <p:cViewPr>
      <p:scale>
        <a:sx n="3" d="2"/>
        <a:sy n="3" d="2"/>
      </p:scale>
      <p:origin x="0" y="0"/>
    </p:cViewPr>
  </p:notesTextViewPr>
  <p:sorterViewPr>
    <p:cViewPr>
      <p:scale>
        <a:sx n="100" d="100"/>
        <a:sy n="100" d="100"/>
      </p:scale>
      <p:origin x="0" y="-25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blo Schwarzenberg Riveros" userId="8c8aad3b-0818-4347-9e94-70ceb4e6135e" providerId="ADAL" clId="{9E49FFED-D327-0C4F-B0AA-DA955CC575C4}"/>
    <pc:docChg chg="addSld modSld modSection">
      <pc:chgData name="Pablo Schwarzenberg Riveros" userId="8c8aad3b-0818-4347-9e94-70ceb4e6135e" providerId="ADAL" clId="{9E49FFED-D327-0C4F-B0AA-DA955CC575C4}" dt="2024-04-28T13:46:12.359" v="103" actId="20577"/>
      <pc:docMkLst>
        <pc:docMk/>
      </pc:docMkLst>
      <pc:sldChg chg="modSp new mod">
        <pc:chgData name="Pablo Schwarzenberg Riveros" userId="8c8aad3b-0818-4347-9e94-70ceb4e6135e" providerId="ADAL" clId="{9E49FFED-D327-0C4F-B0AA-DA955CC575C4}" dt="2024-04-28T13:45:55.263" v="58" actId="20577"/>
        <pc:sldMkLst>
          <pc:docMk/>
          <pc:sldMk cId="1599485824" sldId="931"/>
        </pc:sldMkLst>
        <pc:spChg chg="mod">
          <ac:chgData name="Pablo Schwarzenberg Riveros" userId="8c8aad3b-0818-4347-9e94-70ceb4e6135e" providerId="ADAL" clId="{9E49FFED-D327-0C4F-B0AA-DA955CC575C4}" dt="2024-04-28T13:45:55.263" v="58" actId="20577"/>
          <ac:spMkLst>
            <pc:docMk/>
            <pc:sldMk cId="1599485824" sldId="931"/>
            <ac:spMk id="2" creationId="{2A9166BF-BE66-DF6F-B336-47E031708905}"/>
          </ac:spMkLst>
        </pc:spChg>
      </pc:sldChg>
      <pc:sldChg chg="modSp new mod">
        <pc:chgData name="Pablo Schwarzenberg Riveros" userId="8c8aad3b-0818-4347-9e94-70ceb4e6135e" providerId="ADAL" clId="{9E49FFED-D327-0C4F-B0AA-DA955CC575C4}" dt="2024-04-28T13:46:12.359" v="103" actId="20577"/>
        <pc:sldMkLst>
          <pc:docMk/>
          <pc:sldMk cId="3180479371" sldId="932"/>
        </pc:sldMkLst>
        <pc:spChg chg="mod">
          <ac:chgData name="Pablo Schwarzenberg Riveros" userId="8c8aad3b-0818-4347-9e94-70ceb4e6135e" providerId="ADAL" clId="{9E49FFED-D327-0C4F-B0AA-DA955CC575C4}" dt="2024-04-28T13:46:12.359" v="103" actId="20577"/>
          <ac:spMkLst>
            <pc:docMk/>
            <pc:sldMk cId="3180479371" sldId="932"/>
            <ac:spMk id="2" creationId="{B4C4B1C3-C300-0CA3-FA49-E563FF55D0E5}"/>
          </ac:spMkLst>
        </pc:spChg>
      </pc:sldChg>
    </pc:docChg>
  </pc:docChgLst>
  <pc:docChgLst>
    <pc:chgData name="Pablo Schwarzenberg Riveros" userId="8c8aad3b-0818-4347-9e94-70ceb4e6135e" providerId="ADAL" clId="{56FFB0D8-DAAB-9A40-ABDB-7486DA6B1FB2}"/>
    <pc:docChg chg="undo custSel addSld delSld modSld sldOrd modSection">
      <pc:chgData name="Pablo Schwarzenberg Riveros" userId="8c8aad3b-0818-4347-9e94-70ceb4e6135e" providerId="ADAL" clId="{56FFB0D8-DAAB-9A40-ABDB-7486DA6B1FB2}" dt="2024-03-21T00:43:28.192" v="588" actId="20577"/>
      <pc:docMkLst>
        <pc:docMk/>
      </pc:docMkLst>
      <pc:sldChg chg="modSp mod">
        <pc:chgData name="Pablo Schwarzenberg Riveros" userId="8c8aad3b-0818-4347-9e94-70ceb4e6135e" providerId="ADAL" clId="{56FFB0D8-DAAB-9A40-ABDB-7486DA6B1FB2}" dt="2024-03-17T22:42:00.964" v="1" actId="20577"/>
        <pc:sldMkLst>
          <pc:docMk/>
          <pc:sldMk cId="234126657" sldId="350"/>
        </pc:sldMkLst>
        <pc:spChg chg="mod">
          <ac:chgData name="Pablo Schwarzenberg Riveros" userId="8c8aad3b-0818-4347-9e94-70ceb4e6135e" providerId="ADAL" clId="{56FFB0D8-DAAB-9A40-ABDB-7486DA6B1FB2}" dt="2024-03-17T22:42:00.964" v="1" actId="20577"/>
          <ac:spMkLst>
            <pc:docMk/>
            <pc:sldMk cId="234126657" sldId="350"/>
            <ac:spMk id="7" creationId="{00000000-0000-0000-0000-000000000000}"/>
          </ac:spMkLst>
        </pc:spChg>
      </pc:sldChg>
      <pc:sldChg chg="add">
        <pc:chgData name="Pablo Schwarzenberg Riveros" userId="8c8aad3b-0818-4347-9e94-70ceb4e6135e" providerId="ADAL" clId="{56FFB0D8-DAAB-9A40-ABDB-7486DA6B1FB2}" dt="2024-03-21T00:35:56.178" v="320"/>
        <pc:sldMkLst>
          <pc:docMk/>
          <pc:sldMk cId="1262777144" sldId="489"/>
        </pc:sldMkLst>
      </pc:sldChg>
      <pc:sldChg chg="modSp mod">
        <pc:chgData name="Pablo Schwarzenberg Riveros" userId="8c8aad3b-0818-4347-9e94-70ceb4e6135e" providerId="ADAL" clId="{56FFB0D8-DAAB-9A40-ABDB-7486DA6B1FB2}" dt="2024-03-17T23:01:01.216" v="96" actId="20577"/>
        <pc:sldMkLst>
          <pc:docMk/>
          <pc:sldMk cId="1482033929" sldId="489"/>
        </pc:sldMkLst>
        <pc:spChg chg="mod">
          <ac:chgData name="Pablo Schwarzenberg Riveros" userId="8c8aad3b-0818-4347-9e94-70ceb4e6135e" providerId="ADAL" clId="{56FFB0D8-DAAB-9A40-ABDB-7486DA6B1FB2}" dt="2024-03-17T23:01:01.216" v="96" actId="20577"/>
          <ac:spMkLst>
            <pc:docMk/>
            <pc:sldMk cId="1482033929" sldId="489"/>
            <ac:spMk id="2" creationId="{00000000-0000-0000-0000-000000000000}"/>
          </ac:spMkLst>
        </pc:spChg>
      </pc:sldChg>
      <pc:sldChg chg="del">
        <pc:chgData name="Pablo Schwarzenberg Riveros" userId="8c8aad3b-0818-4347-9e94-70ceb4e6135e" providerId="ADAL" clId="{56FFB0D8-DAAB-9A40-ABDB-7486DA6B1FB2}" dt="2024-03-21T00:35:08.050" v="319" actId="2696"/>
        <pc:sldMkLst>
          <pc:docMk/>
          <pc:sldMk cId="1694020728" sldId="489"/>
        </pc:sldMkLst>
      </pc:sldChg>
      <pc:sldChg chg="add del">
        <pc:chgData name="Pablo Schwarzenberg Riveros" userId="8c8aad3b-0818-4347-9e94-70ceb4e6135e" providerId="ADAL" clId="{56FFB0D8-DAAB-9A40-ABDB-7486DA6B1FB2}" dt="2024-03-17T23:43:56.933" v="112" actId="2696"/>
        <pc:sldMkLst>
          <pc:docMk/>
          <pc:sldMk cId="2426051405" sldId="496"/>
        </pc:sldMkLst>
      </pc:sldChg>
      <pc:sldChg chg="del">
        <pc:chgData name="Pablo Schwarzenberg Riveros" userId="8c8aad3b-0818-4347-9e94-70ceb4e6135e" providerId="ADAL" clId="{56FFB0D8-DAAB-9A40-ABDB-7486DA6B1FB2}" dt="2024-03-17T23:01:05.087" v="98" actId="2696"/>
        <pc:sldMkLst>
          <pc:docMk/>
          <pc:sldMk cId="3759875536" sldId="497"/>
        </pc:sldMkLst>
      </pc:sldChg>
      <pc:sldChg chg="del">
        <pc:chgData name="Pablo Schwarzenberg Riveros" userId="8c8aad3b-0818-4347-9e94-70ceb4e6135e" providerId="ADAL" clId="{56FFB0D8-DAAB-9A40-ABDB-7486DA6B1FB2}" dt="2024-03-17T23:01:05.076" v="97" actId="2696"/>
        <pc:sldMkLst>
          <pc:docMk/>
          <pc:sldMk cId="4209681971" sldId="498"/>
        </pc:sldMkLst>
      </pc:sldChg>
      <pc:sldChg chg="add">
        <pc:chgData name="Pablo Schwarzenberg Riveros" userId="8c8aad3b-0818-4347-9e94-70ceb4e6135e" providerId="ADAL" clId="{56FFB0D8-DAAB-9A40-ABDB-7486DA6B1FB2}" dt="2024-03-21T00:35:56.178" v="320"/>
        <pc:sldMkLst>
          <pc:docMk/>
          <pc:sldMk cId="547547751" sldId="499"/>
        </pc:sldMkLst>
      </pc:sldChg>
      <pc:sldChg chg="del">
        <pc:chgData name="Pablo Schwarzenberg Riveros" userId="8c8aad3b-0818-4347-9e94-70ceb4e6135e" providerId="ADAL" clId="{56FFB0D8-DAAB-9A40-ABDB-7486DA6B1FB2}" dt="2024-03-21T00:35:08.050" v="319" actId="2696"/>
        <pc:sldMkLst>
          <pc:docMk/>
          <pc:sldMk cId="830801075" sldId="499"/>
        </pc:sldMkLst>
      </pc:sldChg>
      <pc:sldChg chg="add del">
        <pc:chgData name="Pablo Schwarzenberg Riveros" userId="8c8aad3b-0818-4347-9e94-70ceb4e6135e" providerId="ADAL" clId="{56FFB0D8-DAAB-9A40-ABDB-7486DA6B1FB2}" dt="2024-03-17T23:43:56.937" v="115" actId="2696"/>
        <pc:sldMkLst>
          <pc:docMk/>
          <pc:sldMk cId="1517506854" sldId="500"/>
        </pc:sldMkLst>
      </pc:sldChg>
      <pc:sldChg chg="add del">
        <pc:chgData name="Pablo Schwarzenberg Riveros" userId="8c8aad3b-0818-4347-9e94-70ceb4e6135e" providerId="ADAL" clId="{56FFB0D8-DAAB-9A40-ABDB-7486DA6B1FB2}" dt="2024-03-17T23:43:56.947" v="118" actId="2696"/>
        <pc:sldMkLst>
          <pc:docMk/>
          <pc:sldMk cId="367681471" sldId="512"/>
        </pc:sldMkLst>
      </pc:sldChg>
      <pc:sldChg chg="add del">
        <pc:chgData name="Pablo Schwarzenberg Riveros" userId="8c8aad3b-0818-4347-9e94-70ceb4e6135e" providerId="ADAL" clId="{56FFB0D8-DAAB-9A40-ABDB-7486DA6B1FB2}" dt="2024-03-17T23:43:56.936" v="114" actId="2696"/>
        <pc:sldMkLst>
          <pc:docMk/>
          <pc:sldMk cId="1445370811" sldId="538"/>
        </pc:sldMkLst>
      </pc:sldChg>
      <pc:sldChg chg="add del">
        <pc:chgData name="Pablo Schwarzenberg Riveros" userId="8c8aad3b-0818-4347-9e94-70ceb4e6135e" providerId="ADAL" clId="{56FFB0D8-DAAB-9A40-ABDB-7486DA6B1FB2}" dt="2024-03-17T23:43:56.939" v="116" actId="2696"/>
        <pc:sldMkLst>
          <pc:docMk/>
          <pc:sldMk cId="4180119860" sldId="539"/>
        </pc:sldMkLst>
      </pc:sldChg>
      <pc:sldChg chg="del">
        <pc:chgData name="Pablo Schwarzenberg Riveros" userId="8c8aad3b-0818-4347-9e94-70ceb4e6135e" providerId="ADAL" clId="{56FFB0D8-DAAB-9A40-ABDB-7486DA6B1FB2}" dt="2024-03-21T00:35:08.050" v="319" actId="2696"/>
        <pc:sldMkLst>
          <pc:docMk/>
          <pc:sldMk cId="235401245" sldId="860"/>
        </pc:sldMkLst>
      </pc:sldChg>
      <pc:sldChg chg="add">
        <pc:chgData name="Pablo Schwarzenberg Riveros" userId="8c8aad3b-0818-4347-9e94-70ceb4e6135e" providerId="ADAL" clId="{56FFB0D8-DAAB-9A40-ABDB-7486DA6B1FB2}" dt="2024-03-17T22:43:43.943" v="2"/>
        <pc:sldMkLst>
          <pc:docMk/>
          <pc:sldMk cId="291593943" sldId="860"/>
        </pc:sldMkLst>
      </pc:sldChg>
      <pc:sldChg chg="add del">
        <pc:chgData name="Pablo Schwarzenberg Riveros" userId="8c8aad3b-0818-4347-9e94-70ceb4e6135e" providerId="ADAL" clId="{56FFB0D8-DAAB-9A40-ABDB-7486DA6B1FB2}" dt="2024-03-21T00:36:13.554" v="322" actId="2696"/>
        <pc:sldMkLst>
          <pc:docMk/>
          <pc:sldMk cId="314178670" sldId="860"/>
        </pc:sldMkLst>
      </pc:sldChg>
      <pc:sldChg chg="add del">
        <pc:chgData name="Pablo Schwarzenberg Riveros" userId="8c8aad3b-0818-4347-9e94-70ceb4e6135e" providerId="ADAL" clId="{56FFB0D8-DAAB-9A40-ABDB-7486DA6B1FB2}" dt="2024-03-21T00:36:09.719" v="321" actId="2696"/>
        <pc:sldMkLst>
          <pc:docMk/>
          <pc:sldMk cId="1276568385" sldId="877"/>
        </pc:sldMkLst>
      </pc:sldChg>
      <pc:sldChg chg="add">
        <pc:chgData name="Pablo Schwarzenberg Riveros" userId="8c8aad3b-0818-4347-9e94-70ceb4e6135e" providerId="ADAL" clId="{56FFB0D8-DAAB-9A40-ABDB-7486DA6B1FB2}" dt="2024-03-17T22:43:43.943" v="2"/>
        <pc:sldMkLst>
          <pc:docMk/>
          <pc:sldMk cId="1484666406" sldId="877"/>
        </pc:sldMkLst>
      </pc:sldChg>
      <pc:sldChg chg="del">
        <pc:chgData name="Pablo Schwarzenberg Riveros" userId="8c8aad3b-0818-4347-9e94-70ceb4e6135e" providerId="ADAL" clId="{56FFB0D8-DAAB-9A40-ABDB-7486DA6B1FB2}" dt="2024-03-21T00:35:08.050" v="319" actId="2696"/>
        <pc:sldMkLst>
          <pc:docMk/>
          <pc:sldMk cId="4236454342" sldId="877"/>
        </pc:sldMkLst>
      </pc:sldChg>
      <pc:sldChg chg="del">
        <pc:chgData name="Pablo Schwarzenberg Riveros" userId="8c8aad3b-0818-4347-9e94-70ceb4e6135e" providerId="ADAL" clId="{56FFB0D8-DAAB-9A40-ABDB-7486DA6B1FB2}" dt="2024-03-21T00:35:08.050" v="319" actId="2696"/>
        <pc:sldMkLst>
          <pc:docMk/>
          <pc:sldMk cId="830544935" sldId="878"/>
        </pc:sldMkLst>
      </pc:sldChg>
      <pc:sldChg chg="add">
        <pc:chgData name="Pablo Schwarzenberg Riveros" userId="8c8aad3b-0818-4347-9e94-70ceb4e6135e" providerId="ADAL" clId="{56FFB0D8-DAAB-9A40-ABDB-7486DA6B1FB2}" dt="2024-03-17T22:43:43.943" v="2"/>
        <pc:sldMkLst>
          <pc:docMk/>
          <pc:sldMk cId="2159048430" sldId="878"/>
        </pc:sldMkLst>
      </pc:sldChg>
      <pc:sldChg chg="modSp add mod">
        <pc:chgData name="Pablo Schwarzenberg Riveros" userId="8c8aad3b-0818-4347-9e94-70ceb4e6135e" providerId="ADAL" clId="{56FFB0D8-DAAB-9A40-ABDB-7486DA6B1FB2}" dt="2024-03-21T00:36:21.362" v="337" actId="20577"/>
        <pc:sldMkLst>
          <pc:docMk/>
          <pc:sldMk cId="2204815300" sldId="878"/>
        </pc:sldMkLst>
        <pc:spChg chg="mod">
          <ac:chgData name="Pablo Schwarzenberg Riveros" userId="8c8aad3b-0818-4347-9e94-70ceb4e6135e" providerId="ADAL" clId="{56FFB0D8-DAAB-9A40-ABDB-7486DA6B1FB2}" dt="2024-03-21T00:36:21.362" v="337" actId="20577"/>
          <ac:spMkLst>
            <pc:docMk/>
            <pc:sldMk cId="2204815300" sldId="878"/>
            <ac:spMk id="7" creationId="{5971BAB4-A896-0747-EE5A-B0DAA8F1E39A}"/>
          </ac:spMkLst>
        </pc:spChg>
      </pc:sldChg>
      <pc:sldChg chg="del">
        <pc:chgData name="Pablo Schwarzenberg Riveros" userId="8c8aad3b-0818-4347-9e94-70ceb4e6135e" providerId="ADAL" clId="{56FFB0D8-DAAB-9A40-ABDB-7486DA6B1FB2}" dt="2024-03-21T00:35:08.050" v="319" actId="2696"/>
        <pc:sldMkLst>
          <pc:docMk/>
          <pc:sldMk cId="2342428975" sldId="879"/>
        </pc:sldMkLst>
      </pc:sldChg>
      <pc:sldChg chg="add">
        <pc:chgData name="Pablo Schwarzenberg Riveros" userId="8c8aad3b-0818-4347-9e94-70ceb4e6135e" providerId="ADAL" clId="{56FFB0D8-DAAB-9A40-ABDB-7486DA6B1FB2}" dt="2024-03-21T00:35:56.178" v="320"/>
        <pc:sldMkLst>
          <pc:docMk/>
          <pc:sldMk cId="2409863018" sldId="879"/>
        </pc:sldMkLst>
      </pc:sldChg>
      <pc:sldChg chg="add">
        <pc:chgData name="Pablo Schwarzenberg Riveros" userId="8c8aad3b-0818-4347-9e94-70ceb4e6135e" providerId="ADAL" clId="{56FFB0D8-DAAB-9A40-ABDB-7486DA6B1FB2}" dt="2024-03-17T22:43:43.943" v="2"/>
        <pc:sldMkLst>
          <pc:docMk/>
          <pc:sldMk cId="3273222944" sldId="879"/>
        </pc:sldMkLst>
      </pc:sldChg>
      <pc:sldChg chg="add">
        <pc:chgData name="Pablo Schwarzenberg Riveros" userId="8c8aad3b-0818-4347-9e94-70ceb4e6135e" providerId="ADAL" clId="{56FFB0D8-DAAB-9A40-ABDB-7486DA6B1FB2}" dt="2024-03-21T00:35:56.178" v="320"/>
        <pc:sldMkLst>
          <pc:docMk/>
          <pc:sldMk cId="844427880" sldId="880"/>
        </pc:sldMkLst>
      </pc:sldChg>
      <pc:sldChg chg="del">
        <pc:chgData name="Pablo Schwarzenberg Riveros" userId="8c8aad3b-0818-4347-9e94-70ceb4e6135e" providerId="ADAL" clId="{56FFB0D8-DAAB-9A40-ABDB-7486DA6B1FB2}" dt="2024-03-21T00:35:08.050" v="319" actId="2696"/>
        <pc:sldMkLst>
          <pc:docMk/>
          <pc:sldMk cId="1162384269" sldId="880"/>
        </pc:sldMkLst>
      </pc:sldChg>
      <pc:sldChg chg="add del">
        <pc:chgData name="Pablo Schwarzenberg Riveros" userId="8c8aad3b-0818-4347-9e94-70ceb4e6135e" providerId="ADAL" clId="{56FFB0D8-DAAB-9A40-ABDB-7486DA6B1FB2}" dt="2024-03-17T23:08:04.639" v="107" actId="2696"/>
        <pc:sldMkLst>
          <pc:docMk/>
          <pc:sldMk cId="1300486511" sldId="880"/>
        </pc:sldMkLst>
      </pc:sldChg>
      <pc:sldChg chg="add">
        <pc:chgData name="Pablo Schwarzenberg Riveros" userId="8c8aad3b-0818-4347-9e94-70ceb4e6135e" providerId="ADAL" clId="{56FFB0D8-DAAB-9A40-ABDB-7486DA6B1FB2}" dt="2024-03-21T00:35:56.178" v="320"/>
        <pc:sldMkLst>
          <pc:docMk/>
          <pc:sldMk cId="58326786" sldId="881"/>
        </pc:sldMkLst>
      </pc:sldChg>
      <pc:sldChg chg="del">
        <pc:chgData name="Pablo Schwarzenberg Riveros" userId="8c8aad3b-0818-4347-9e94-70ceb4e6135e" providerId="ADAL" clId="{56FFB0D8-DAAB-9A40-ABDB-7486DA6B1FB2}" dt="2024-03-21T00:35:08.050" v="319" actId="2696"/>
        <pc:sldMkLst>
          <pc:docMk/>
          <pc:sldMk cId="342653647" sldId="881"/>
        </pc:sldMkLst>
      </pc:sldChg>
      <pc:sldChg chg="modSp add mod ord">
        <pc:chgData name="Pablo Schwarzenberg Riveros" userId="8c8aad3b-0818-4347-9e94-70ceb4e6135e" providerId="ADAL" clId="{56FFB0D8-DAAB-9A40-ABDB-7486DA6B1FB2}" dt="2024-03-17T23:03:44.480" v="104" actId="20578"/>
        <pc:sldMkLst>
          <pc:docMk/>
          <pc:sldMk cId="1429623750" sldId="881"/>
        </pc:sldMkLst>
        <pc:spChg chg="mod">
          <ac:chgData name="Pablo Schwarzenberg Riveros" userId="8c8aad3b-0818-4347-9e94-70ceb4e6135e" providerId="ADAL" clId="{56FFB0D8-DAAB-9A40-ABDB-7486DA6B1FB2}" dt="2024-03-17T22:51:59.631" v="39" actId="20577"/>
          <ac:spMkLst>
            <pc:docMk/>
            <pc:sldMk cId="1429623750" sldId="881"/>
            <ac:spMk id="7" creationId="{5971BAB4-A896-0747-EE5A-B0DAA8F1E39A}"/>
          </ac:spMkLst>
        </pc:spChg>
      </pc:sldChg>
      <pc:sldChg chg="add del">
        <pc:chgData name="Pablo Schwarzenberg Riveros" userId="8c8aad3b-0818-4347-9e94-70ceb4e6135e" providerId="ADAL" clId="{56FFB0D8-DAAB-9A40-ABDB-7486DA6B1FB2}" dt="2024-03-17T23:44:03.412" v="120" actId="2696"/>
        <pc:sldMkLst>
          <pc:docMk/>
          <pc:sldMk cId="949272128" sldId="882"/>
        </pc:sldMkLst>
      </pc:sldChg>
      <pc:sldChg chg="add del">
        <pc:chgData name="Pablo Schwarzenberg Riveros" userId="8c8aad3b-0818-4347-9e94-70ceb4e6135e" providerId="ADAL" clId="{56FFB0D8-DAAB-9A40-ABDB-7486DA6B1FB2}" dt="2024-03-17T23:08:26.867" v="109" actId="2696"/>
        <pc:sldMkLst>
          <pc:docMk/>
          <pc:sldMk cId="2613974830" sldId="882"/>
        </pc:sldMkLst>
      </pc:sldChg>
      <pc:sldChg chg="add del">
        <pc:chgData name="Pablo Schwarzenberg Riveros" userId="8c8aad3b-0818-4347-9e94-70ceb4e6135e" providerId="ADAL" clId="{56FFB0D8-DAAB-9A40-ABDB-7486DA6B1FB2}" dt="2024-03-17T23:44:03.412" v="120" actId="2696"/>
        <pc:sldMkLst>
          <pc:docMk/>
          <pc:sldMk cId="1328450545" sldId="883"/>
        </pc:sldMkLst>
      </pc:sldChg>
      <pc:sldChg chg="add del">
        <pc:chgData name="Pablo Schwarzenberg Riveros" userId="8c8aad3b-0818-4347-9e94-70ceb4e6135e" providerId="ADAL" clId="{56FFB0D8-DAAB-9A40-ABDB-7486DA6B1FB2}" dt="2024-03-17T23:08:26.867" v="109" actId="2696"/>
        <pc:sldMkLst>
          <pc:docMk/>
          <pc:sldMk cId="3290229728" sldId="883"/>
        </pc:sldMkLst>
      </pc:sldChg>
      <pc:sldChg chg="add del">
        <pc:chgData name="Pablo Schwarzenberg Riveros" userId="8c8aad3b-0818-4347-9e94-70ceb4e6135e" providerId="ADAL" clId="{56FFB0D8-DAAB-9A40-ABDB-7486DA6B1FB2}" dt="2024-03-17T23:44:03.412" v="120" actId="2696"/>
        <pc:sldMkLst>
          <pc:docMk/>
          <pc:sldMk cId="554082456" sldId="884"/>
        </pc:sldMkLst>
      </pc:sldChg>
      <pc:sldChg chg="add del">
        <pc:chgData name="Pablo Schwarzenberg Riveros" userId="8c8aad3b-0818-4347-9e94-70ceb4e6135e" providerId="ADAL" clId="{56FFB0D8-DAAB-9A40-ABDB-7486DA6B1FB2}" dt="2024-03-17T23:08:26.867" v="109" actId="2696"/>
        <pc:sldMkLst>
          <pc:docMk/>
          <pc:sldMk cId="2663166488" sldId="884"/>
        </pc:sldMkLst>
      </pc:sldChg>
      <pc:sldChg chg="add del">
        <pc:chgData name="Pablo Schwarzenberg Riveros" userId="8c8aad3b-0818-4347-9e94-70ceb4e6135e" providerId="ADAL" clId="{56FFB0D8-DAAB-9A40-ABDB-7486DA6B1FB2}" dt="2024-03-17T23:08:26.867" v="109" actId="2696"/>
        <pc:sldMkLst>
          <pc:docMk/>
          <pc:sldMk cId="1364183867" sldId="885"/>
        </pc:sldMkLst>
      </pc:sldChg>
      <pc:sldChg chg="add del">
        <pc:chgData name="Pablo Schwarzenberg Riveros" userId="8c8aad3b-0818-4347-9e94-70ceb4e6135e" providerId="ADAL" clId="{56FFB0D8-DAAB-9A40-ABDB-7486DA6B1FB2}" dt="2024-03-17T23:44:03.412" v="120" actId="2696"/>
        <pc:sldMkLst>
          <pc:docMk/>
          <pc:sldMk cId="1622286481" sldId="885"/>
        </pc:sldMkLst>
      </pc:sldChg>
      <pc:sldChg chg="add">
        <pc:chgData name="Pablo Schwarzenberg Riveros" userId="8c8aad3b-0818-4347-9e94-70ceb4e6135e" providerId="ADAL" clId="{56FFB0D8-DAAB-9A40-ABDB-7486DA6B1FB2}" dt="2024-03-17T22:43:56.891" v="4"/>
        <pc:sldMkLst>
          <pc:docMk/>
          <pc:sldMk cId="2567456006" sldId="887"/>
        </pc:sldMkLst>
      </pc:sldChg>
      <pc:sldChg chg="add del">
        <pc:chgData name="Pablo Schwarzenberg Riveros" userId="8c8aad3b-0818-4347-9e94-70ceb4e6135e" providerId="ADAL" clId="{56FFB0D8-DAAB-9A40-ABDB-7486DA6B1FB2}" dt="2024-03-17T22:43:51.846" v="3" actId="2696"/>
        <pc:sldMkLst>
          <pc:docMk/>
          <pc:sldMk cId="2970841088" sldId="887"/>
        </pc:sldMkLst>
      </pc:sldChg>
      <pc:sldChg chg="addSp delSp modSp mod">
        <pc:chgData name="Pablo Schwarzenberg Riveros" userId="8c8aad3b-0818-4347-9e94-70ceb4e6135e" providerId="ADAL" clId="{56FFB0D8-DAAB-9A40-ABDB-7486DA6B1FB2}" dt="2024-03-21T00:43:09.413" v="572"/>
        <pc:sldMkLst>
          <pc:docMk/>
          <pc:sldMk cId="1204342230" sldId="888"/>
        </pc:sldMkLst>
        <pc:spChg chg="add mod">
          <ac:chgData name="Pablo Schwarzenberg Riveros" userId="8c8aad3b-0818-4347-9e94-70ceb4e6135e" providerId="ADAL" clId="{56FFB0D8-DAAB-9A40-ABDB-7486DA6B1FB2}" dt="2024-03-21T00:43:09.413" v="572"/>
          <ac:spMkLst>
            <pc:docMk/>
            <pc:sldMk cId="1204342230" sldId="888"/>
            <ac:spMk id="3" creationId="{F8351239-E783-0D45-007A-A8E29E062551}"/>
          </ac:spMkLst>
        </pc:spChg>
        <pc:spChg chg="del mod">
          <ac:chgData name="Pablo Schwarzenberg Riveros" userId="8c8aad3b-0818-4347-9e94-70ceb4e6135e" providerId="ADAL" clId="{56FFB0D8-DAAB-9A40-ABDB-7486DA6B1FB2}" dt="2024-03-21T00:43:02.859" v="571" actId="478"/>
          <ac:spMkLst>
            <pc:docMk/>
            <pc:sldMk cId="1204342230" sldId="888"/>
            <ac:spMk id="9" creationId="{97D8C6B2-B35D-9B36-75C0-058900E0B2DD}"/>
          </ac:spMkLst>
        </pc:spChg>
      </pc:sldChg>
      <pc:sldChg chg="addSp modSp mod">
        <pc:chgData name="Pablo Schwarzenberg Riveros" userId="8c8aad3b-0818-4347-9e94-70ceb4e6135e" providerId="ADAL" clId="{56FFB0D8-DAAB-9A40-ABDB-7486DA6B1FB2}" dt="2024-03-21T00:43:28.192" v="588" actId="20577"/>
        <pc:sldMkLst>
          <pc:docMk/>
          <pc:sldMk cId="92932547" sldId="889"/>
        </pc:sldMkLst>
        <pc:spChg chg="add mod">
          <ac:chgData name="Pablo Schwarzenberg Riveros" userId="8c8aad3b-0818-4347-9e94-70ceb4e6135e" providerId="ADAL" clId="{56FFB0D8-DAAB-9A40-ABDB-7486DA6B1FB2}" dt="2024-03-21T00:43:28.192" v="588" actId="20577"/>
          <ac:spMkLst>
            <pc:docMk/>
            <pc:sldMk cId="92932547" sldId="889"/>
            <ac:spMk id="4" creationId="{70C78C1C-D1F4-3987-6DF4-0E82C21829FA}"/>
          </ac:spMkLst>
        </pc:spChg>
        <pc:spChg chg="mod">
          <ac:chgData name="Pablo Schwarzenberg Riveros" userId="8c8aad3b-0818-4347-9e94-70ceb4e6135e" providerId="ADAL" clId="{56FFB0D8-DAAB-9A40-ABDB-7486DA6B1FB2}" dt="2024-03-21T00:42:53.430" v="569" actId="1076"/>
          <ac:spMkLst>
            <pc:docMk/>
            <pc:sldMk cId="92932547" sldId="889"/>
            <ac:spMk id="7" creationId="{FF3BD23C-40B9-AA5B-BCFE-E36930F42AF1}"/>
          </ac:spMkLst>
        </pc:spChg>
      </pc:sldChg>
      <pc:sldChg chg="addSp delSp modSp mod">
        <pc:chgData name="Pablo Schwarzenberg Riveros" userId="8c8aad3b-0818-4347-9e94-70ceb4e6135e" providerId="ADAL" clId="{56FFB0D8-DAAB-9A40-ABDB-7486DA6B1FB2}" dt="2024-03-21T00:40:34.425" v="474" actId="20577"/>
        <pc:sldMkLst>
          <pc:docMk/>
          <pc:sldMk cId="2295668237" sldId="890"/>
        </pc:sldMkLst>
        <pc:spChg chg="add del mod">
          <ac:chgData name="Pablo Schwarzenberg Riveros" userId="8c8aad3b-0818-4347-9e94-70ceb4e6135e" providerId="ADAL" clId="{56FFB0D8-DAAB-9A40-ABDB-7486DA6B1FB2}" dt="2024-03-21T00:39:56.363" v="457" actId="21"/>
          <ac:spMkLst>
            <pc:docMk/>
            <pc:sldMk cId="2295668237" sldId="890"/>
            <ac:spMk id="4" creationId="{033500EA-B111-ECE7-54CD-A1D0E75D02A7}"/>
          </ac:spMkLst>
        </pc:spChg>
        <pc:spChg chg="add mod">
          <ac:chgData name="Pablo Schwarzenberg Riveros" userId="8c8aad3b-0818-4347-9e94-70ceb4e6135e" providerId="ADAL" clId="{56FFB0D8-DAAB-9A40-ABDB-7486DA6B1FB2}" dt="2024-03-21T00:40:34.425" v="474" actId="20577"/>
          <ac:spMkLst>
            <pc:docMk/>
            <pc:sldMk cId="2295668237" sldId="890"/>
            <ac:spMk id="8" creationId="{F18C56FC-0149-E937-26F6-4BD4D86120E2}"/>
          </ac:spMkLst>
        </pc:spChg>
        <pc:spChg chg="add del mod">
          <ac:chgData name="Pablo Schwarzenberg Riveros" userId="8c8aad3b-0818-4347-9e94-70ceb4e6135e" providerId="ADAL" clId="{56FFB0D8-DAAB-9A40-ABDB-7486DA6B1FB2}" dt="2024-03-21T00:40:26.786" v="468" actId="478"/>
          <ac:spMkLst>
            <pc:docMk/>
            <pc:sldMk cId="2295668237" sldId="890"/>
            <ac:spMk id="10" creationId="{604C0CB8-0D04-0842-4531-A98850B38D03}"/>
          </ac:spMkLst>
        </pc:spChg>
      </pc:sldChg>
      <pc:sldChg chg="del">
        <pc:chgData name="Pablo Schwarzenberg Riveros" userId="8c8aad3b-0818-4347-9e94-70ceb4e6135e" providerId="ADAL" clId="{56FFB0D8-DAAB-9A40-ABDB-7486DA6B1FB2}" dt="2024-03-21T00:35:08.050" v="319" actId="2696"/>
        <pc:sldMkLst>
          <pc:docMk/>
          <pc:sldMk cId="664029082" sldId="898"/>
        </pc:sldMkLst>
      </pc:sldChg>
      <pc:sldChg chg="add">
        <pc:chgData name="Pablo Schwarzenberg Riveros" userId="8c8aad3b-0818-4347-9e94-70ceb4e6135e" providerId="ADAL" clId="{56FFB0D8-DAAB-9A40-ABDB-7486DA6B1FB2}" dt="2024-03-21T00:35:56.178" v="320"/>
        <pc:sldMkLst>
          <pc:docMk/>
          <pc:sldMk cId="3090589341" sldId="898"/>
        </pc:sldMkLst>
      </pc:sldChg>
      <pc:sldChg chg="del">
        <pc:chgData name="Pablo Schwarzenberg Riveros" userId="8c8aad3b-0818-4347-9e94-70ceb4e6135e" providerId="ADAL" clId="{56FFB0D8-DAAB-9A40-ABDB-7486DA6B1FB2}" dt="2024-03-21T00:35:08.050" v="319" actId="2696"/>
        <pc:sldMkLst>
          <pc:docMk/>
          <pc:sldMk cId="1063735396" sldId="899"/>
        </pc:sldMkLst>
      </pc:sldChg>
      <pc:sldChg chg="add">
        <pc:chgData name="Pablo Schwarzenberg Riveros" userId="8c8aad3b-0818-4347-9e94-70ceb4e6135e" providerId="ADAL" clId="{56FFB0D8-DAAB-9A40-ABDB-7486DA6B1FB2}" dt="2024-03-21T00:35:56.178" v="320"/>
        <pc:sldMkLst>
          <pc:docMk/>
          <pc:sldMk cId="3416692803" sldId="899"/>
        </pc:sldMkLst>
      </pc:sldChg>
      <pc:sldChg chg="add del">
        <pc:chgData name="Pablo Schwarzenberg Riveros" userId="8c8aad3b-0818-4347-9e94-70ceb4e6135e" providerId="ADAL" clId="{56FFB0D8-DAAB-9A40-ABDB-7486DA6B1FB2}" dt="2024-03-17T23:08:26.867" v="109" actId="2696"/>
        <pc:sldMkLst>
          <pc:docMk/>
          <pc:sldMk cId="841571280" sldId="900"/>
        </pc:sldMkLst>
      </pc:sldChg>
      <pc:sldChg chg="add del">
        <pc:chgData name="Pablo Schwarzenberg Riveros" userId="8c8aad3b-0818-4347-9e94-70ceb4e6135e" providerId="ADAL" clId="{56FFB0D8-DAAB-9A40-ABDB-7486DA6B1FB2}" dt="2024-03-17T23:44:03.412" v="120" actId="2696"/>
        <pc:sldMkLst>
          <pc:docMk/>
          <pc:sldMk cId="1392061242" sldId="900"/>
        </pc:sldMkLst>
      </pc:sldChg>
      <pc:sldChg chg="add del">
        <pc:chgData name="Pablo Schwarzenberg Riveros" userId="8c8aad3b-0818-4347-9e94-70ceb4e6135e" providerId="ADAL" clId="{56FFB0D8-DAAB-9A40-ABDB-7486DA6B1FB2}" dt="2024-03-17T23:44:03.412" v="120" actId="2696"/>
        <pc:sldMkLst>
          <pc:docMk/>
          <pc:sldMk cId="1185625065" sldId="902"/>
        </pc:sldMkLst>
      </pc:sldChg>
      <pc:sldChg chg="add del">
        <pc:chgData name="Pablo Schwarzenberg Riveros" userId="8c8aad3b-0818-4347-9e94-70ceb4e6135e" providerId="ADAL" clId="{56FFB0D8-DAAB-9A40-ABDB-7486DA6B1FB2}" dt="2024-03-17T23:08:26.867" v="109" actId="2696"/>
        <pc:sldMkLst>
          <pc:docMk/>
          <pc:sldMk cId="1271886302" sldId="902"/>
        </pc:sldMkLst>
      </pc:sldChg>
      <pc:sldChg chg="addSp delSp modSp mod">
        <pc:chgData name="Pablo Schwarzenberg Riveros" userId="8c8aad3b-0818-4347-9e94-70ceb4e6135e" providerId="ADAL" clId="{56FFB0D8-DAAB-9A40-ABDB-7486DA6B1FB2}" dt="2024-03-21T00:40:46.596" v="477" actId="478"/>
        <pc:sldMkLst>
          <pc:docMk/>
          <pc:sldMk cId="4096242194" sldId="903"/>
        </pc:sldMkLst>
        <pc:spChg chg="add del mod">
          <ac:chgData name="Pablo Schwarzenberg Riveros" userId="8c8aad3b-0818-4347-9e94-70ceb4e6135e" providerId="ADAL" clId="{56FFB0D8-DAAB-9A40-ABDB-7486DA6B1FB2}" dt="2024-03-21T00:40:46.596" v="477" actId="478"/>
          <ac:spMkLst>
            <pc:docMk/>
            <pc:sldMk cId="4096242194" sldId="903"/>
            <ac:spMk id="3" creationId="{B29F0184-0F96-1983-9EE2-835C78B4B9B0}"/>
          </ac:spMkLst>
        </pc:spChg>
      </pc:sldChg>
      <pc:sldChg chg="addSp delSp modSp mod">
        <pc:chgData name="Pablo Schwarzenberg Riveros" userId="8c8aad3b-0818-4347-9e94-70ceb4e6135e" providerId="ADAL" clId="{56FFB0D8-DAAB-9A40-ABDB-7486DA6B1FB2}" dt="2024-03-21T00:41:14.124" v="503" actId="14100"/>
        <pc:sldMkLst>
          <pc:docMk/>
          <pc:sldMk cId="764555327" sldId="905"/>
        </pc:sldMkLst>
        <pc:spChg chg="add del mod">
          <ac:chgData name="Pablo Schwarzenberg Riveros" userId="8c8aad3b-0818-4347-9e94-70ceb4e6135e" providerId="ADAL" clId="{56FFB0D8-DAAB-9A40-ABDB-7486DA6B1FB2}" dt="2024-03-21T00:40:51.434" v="478" actId="478"/>
          <ac:spMkLst>
            <pc:docMk/>
            <pc:sldMk cId="764555327" sldId="905"/>
            <ac:spMk id="5" creationId="{E8E509AB-A6F4-D746-FFA7-8A741BCD5523}"/>
          </ac:spMkLst>
        </pc:spChg>
        <pc:spChg chg="add mod">
          <ac:chgData name="Pablo Schwarzenberg Riveros" userId="8c8aad3b-0818-4347-9e94-70ceb4e6135e" providerId="ADAL" clId="{56FFB0D8-DAAB-9A40-ABDB-7486DA6B1FB2}" dt="2024-03-21T00:41:14.124" v="503" actId="14100"/>
          <ac:spMkLst>
            <pc:docMk/>
            <pc:sldMk cId="764555327" sldId="905"/>
            <ac:spMk id="6" creationId="{A91D50C0-A5A4-8709-484C-8E6BBB3EF3D4}"/>
          </ac:spMkLst>
        </pc:spChg>
      </pc:sldChg>
      <pc:sldChg chg="del">
        <pc:chgData name="Pablo Schwarzenberg Riveros" userId="8c8aad3b-0818-4347-9e94-70ceb4e6135e" providerId="ADAL" clId="{56FFB0D8-DAAB-9A40-ABDB-7486DA6B1FB2}" dt="2024-03-17T23:44:46.435" v="121" actId="2696"/>
        <pc:sldMkLst>
          <pc:docMk/>
          <pc:sldMk cId="2988767812" sldId="908"/>
        </pc:sldMkLst>
      </pc:sldChg>
      <pc:sldChg chg="del">
        <pc:chgData name="Pablo Schwarzenberg Riveros" userId="8c8aad3b-0818-4347-9e94-70ceb4e6135e" providerId="ADAL" clId="{56FFB0D8-DAAB-9A40-ABDB-7486DA6B1FB2}" dt="2024-03-17T23:44:46.435" v="121" actId="2696"/>
        <pc:sldMkLst>
          <pc:docMk/>
          <pc:sldMk cId="3728544778" sldId="909"/>
        </pc:sldMkLst>
      </pc:sldChg>
      <pc:sldChg chg="add">
        <pc:chgData name="Pablo Schwarzenberg Riveros" userId="8c8aad3b-0818-4347-9e94-70ceb4e6135e" providerId="ADAL" clId="{56FFB0D8-DAAB-9A40-ABDB-7486DA6B1FB2}" dt="2024-03-21T00:35:56.178" v="320"/>
        <pc:sldMkLst>
          <pc:docMk/>
          <pc:sldMk cId="679308538" sldId="911"/>
        </pc:sldMkLst>
      </pc:sldChg>
      <pc:sldChg chg="delSp modSp mod">
        <pc:chgData name="Pablo Schwarzenberg Riveros" userId="8c8aad3b-0818-4347-9e94-70ceb4e6135e" providerId="ADAL" clId="{56FFB0D8-DAAB-9A40-ABDB-7486DA6B1FB2}" dt="2024-03-17T22:51:23.098" v="9" actId="1076"/>
        <pc:sldMkLst>
          <pc:docMk/>
          <pc:sldMk cId="1225281196" sldId="911"/>
        </pc:sldMkLst>
        <pc:spChg chg="mod">
          <ac:chgData name="Pablo Schwarzenberg Riveros" userId="8c8aad3b-0818-4347-9e94-70ceb4e6135e" providerId="ADAL" clId="{56FFB0D8-DAAB-9A40-ABDB-7486DA6B1FB2}" dt="2024-03-17T22:51:23.098" v="9" actId="1076"/>
          <ac:spMkLst>
            <pc:docMk/>
            <pc:sldMk cId="1225281196" sldId="911"/>
            <ac:spMk id="9" creationId="{33FBD275-2873-BCDE-4797-84FB3A675F14}"/>
          </ac:spMkLst>
        </pc:spChg>
        <pc:picChg chg="mod">
          <ac:chgData name="Pablo Schwarzenberg Riveros" userId="8c8aad3b-0818-4347-9e94-70ceb4e6135e" providerId="ADAL" clId="{56FFB0D8-DAAB-9A40-ABDB-7486DA6B1FB2}" dt="2024-03-17T22:51:23.098" v="9" actId="1076"/>
          <ac:picMkLst>
            <pc:docMk/>
            <pc:sldMk cId="1225281196" sldId="911"/>
            <ac:picMk id="7" creationId="{E4F21548-F9BD-D172-27B2-ABE9D0D09718}"/>
          </ac:picMkLst>
        </pc:picChg>
        <pc:picChg chg="del">
          <ac:chgData name="Pablo Schwarzenberg Riveros" userId="8c8aad3b-0818-4347-9e94-70ceb4e6135e" providerId="ADAL" clId="{56FFB0D8-DAAB-9A40-ABDB-7486DA6B1FB2}" dt="2024-03-17T22:51:11.427" v="8" actId="478"/>
          <ac:picMkLst>
            <pc:docMk/>
            <pc:sldMk cId="1225281196" sldId="911"/>
            <ac:picMk id="11" creationId="{2897F04D-F28B-FC20-DA8D-9467402928AC}"/>
          </ac:picMkLst>
        </pc:picChg>
      </pc:sldChg>
      <pc:sldChg chg="del">
        <pc:chgData name="Pablo Schwarzenberg Riveros" userId="8c8aad3b-0818-4347-9e94-70ceb4e6135e" providerId="ADAL" clId="{56FFB0D8-DAAB-9A40-ABDB-7486DA6B1FB2}" dt="2024-03-21T00:35:08.050" v="319" actId="2696"/>
        <pc:sldMkLst>
          <pc:docMk/>
          <pc:sldMk cId="4125738316" sldId="911"/>
        </pc:sldMkLst>
      </pc:sldChg>
      <pc:sldChg chg="del">
        <pc:chgData name="Pablo Schwarzenberg Riveros" userId="8c8aad3b-0818-4347-9e94-70ceb4e6135e" providerId="ADAL" clId="{56FFB0D8-DAAB-9A40-ABDB-7486DA6B1FB2}" dt="2024-03-17T23:44:46.435" v="121" actId="2696"/>
        <pc:sldMkLst>
          <pc:docMk/>
          <pc:sldMk cId="4021851571" sldId="912"/>
        </pc:sldMkLst>
      </pc:sldChg>
      <pc:sldChg chg="addSp modSp mod">
        <pc:chgData name="Pablo Schwarzenberg Riveros" userId="8c8aad3b-0818-4347-9e94-70ceb4e6135e" providerId="ADAL" clId="{56FFB0D8-DAAB-9A40-ABDB-7486DA6B1FB2}" dt="2024-03-18T01:53:07.004" v="172" actId="20577"/>
        <pc:sldMkLst>
          <pc:docMk/>
          <pc:sldMk cId="1157599290" sldId="913"/>
        </pc:sldMkLst>
        <pc:spChg chg="add mod">
          <ac:chgData name="Pablo Schwarzenberg Riveros" userId="8c8aad3b-0818-4347-9e94-70ceb4e6135e" providerId="ADAL" clId="{56FFB0D8-DAAB-9A40-ABDB-7486DA6B1FB2}" dt="2024-03-18T01:53:04.047" v="165" actId="20577"/>
          <ac:spMkLst>
            <pc:docMk/>
            <pc:sldMk cId="1157599290" sldId="913"/>
            <ac:spMk id="8" creationId="{6B4DED5F-54C6-ECC3-DCED-14CF8F2C822F}"/>
          </ac:spMkLst>
        </pc:spChg>
        <pc:spChg chg="add mod">
          <ac:chgData name="Pablo Schwarzenberg Riveros" userId="8c8aad3b-0818-4347-9e94-70ceb4e6135e" providerId="ADAL" clId="{56FFB0D8-DAAB-9A40-ABDB-7486DA6B1FB2}" dt="2024-03-18T01:53:07.004" v="172" actId="20577"/>
          <ac:spMkLst>
            <pc:docMk/>
            <pc:sldMk cId="1157599290" sldId="913"/>
            <ac:spMk id="10" creationId="{EAD6B70E-E270-D14D-9F6A-D61F1A818741}"/>
          </ac:spMkLst>
        </pc:spChg>
        <pc:picChg chg="mod">
          <ac:chgData name="Pablo Schwarzenberg Riveros" userId="8c8aad3b-0818-4347-9e94-70ceb4e6135e" providerId="ADAL" clId="{56FFB0D8-DAAB-9A40-ABDB-7486DA6B1FB2}" dt="2024-03-18T01:51:47.342" v="123" actId="1076"/>
          <ac:picMkLst>
            <pc:docMk/>
            <pc:sldMk cId="1157599290" sldId="913"/>
            <ac:picMk id="7" creationId="{4A953D8E-BDEF-6DE2-7D38-E4D6D319A56B}"/>
          </ac:picMkLst>
        </pc:picChg>
        <pc:picChg chg="mod">
          <ac:chgData name="Pablo Schwarzenberg Riveros" userId="8c8aad3b-0818-4347-9e94-70ceb4e6135e" providerId="ADAL" clId="{56FFB0D8-DAAB-9A40-ABDB-7486DA6B1FB2}" dt="2024-03-18T01:52:05.862" v="132" actId="1076"/>
          <ac:picMkLst>
            <pc:docMk/>
            <pc:sldMk cId="1157599290" sldId="913"/>
            <ac:picMk id="9" creationId="{B5DBB2AA-3DBC-29D2-73E5-441C80562B37}"/>
          </ac:picMkLst>
        </pc:picChg>
      </pc:sldChg>
      <pc:sldChg chg="addSp delSp modSp mod">
        <pc:chgData name="Pablo Schwarzenberg Riveros" userId="8c8aad3b-0818-4347-9e94-70ceb4e6135e" providerId="ADAL" clId="{56FFB0D8-DAAB-9A40-ABDB-7486DA6B1FB2}" dt="2024-03-18T02:02:01.096" v="318" actId="207"/>
        <pc:sldMkLst>
          <pc:docMk/>
          <pc:sldMk cId="4033584465" sldId="914"/>
        </pc:sldMkLst>
        <pc:spChg chg="add del mod">
          <ac:chgData name="Pablo Schwarzenberg Riveros" userId="8c8aad3b-0818-4347-9e94-70ceb4e6135e" providerId="ADAL" clId="{56FFB0D8-DAAB-9A40-ABDB-7486DA6B1FB2}" dt="2024-03-18T02:01:10.838" v="262" actId="478"/>
          <ac:spMkLst>
            <pc:docMk/>
            <pc:sldMk cId="4033584465" sldId="914"/>
            <ac:spMk id="6" creationId="{D4475DFE-7C6C-94B5-2BF2-09EFC39C5913}"/>
          </ac:spMkLst>
        </pc:spChg>
        <pc:spChg chg="add mod">
          <ac:chgData name="Pablo Schwarzenberg Riveros" userId="8c8aad3b-0818-4347-9e94-70ceb4e6135e" providerId="ADAL" clId="{56FFB0D8-DAAB-9A40-ABDB-7486DA6B1FB2}" dt="2024-03-18T02:02:01.096" v="318" actId="207"/>
          <ac:spMkLst>
            <pc:docMk/>
            <pc:sldMk cId="4033584465" sldId="914"/>
            <ac:spMk id="7" creationId="{CC9B962F-0B23-5CF2-2FD4-E602E2D065F9}"/>
          </ac:spMkLst>
        </pc:spChg>
        <pc:spChg chg="mod">
          <ac:chgData name="Pablo Schwarzenberg Riveros" userId="8c8aad3b-0818-4347-9e94-70ceb4e6135e" providerId="ADAL" clId="{56FFB0D8-DAAB-9A40-ABDB-7486DA6B1FB2}" dt="2024-03-18T01:53:39.786" v="219" actId="313"/>
          <ac:spMkLst>
            <pc:docMk/>
            <pc:sldMk cId="4033584465" sldId="914"/>
            <ac:spMk id="11" creationId="{2701E303-7C75-9BC3-EFA3-8ECD6622D542}"/>
          </ac:spMkLst>
        </pc:spChg>
        <pc:spChg chg="del">
          <ac:chgData name="Pablo Schwarzenberg Riveros" userId="8c8aad3b-0818-4347-9e94-70ceb4e6135e" providerId="ADAL" clId="{56FFB0D8-DAAB-9A40-ABDB-7486DA6B1FB2}" dt="2024-03-18T01:41:32.994" v="122" actId="478"/>
          <ac:spMkLst>
            <pc:docMk/>
            <pc:sldMk cId="4033584465" sldId="914"/>
            <ac:spMk id="13" creationId="{7F53214F-6ED2-C37E-6374-89AF5642C745}"/>
          </ac:spMkLst>
        </pc:spChg>
        <pc:picChg chg="mod">
          <ac:chgData name="Pablo Schwarzenberg Riveros" userId="8c8aad3b-0818-4347-9e94-70ceb4e6135e" providerId="ADAL" clId="{56FFB0D8-DAAB-9A40-ABDB-7486DA6B1FB2}" dt="2024-03-18T01:59:45.188" v="220" actId="1076"/>
          <ac:picMkLst>
            <pc:docMk/>
            <pc:sldMk cId="4033584465" sldId="914"/>
            <ac:picMk id="8" creationId="{4062B444-82DF-6DAA-A36E-CA022B924E39}"/>
          </ac:picMkLst>
        </pc:picChg>
        <pc:picChg chg="mod">
          <ac:chgData name="Pablo Schwarzenberg Riveros" userId="8c8aad3b-0818-4347-9e94-70ceb4e6135e" providerId="ADAL" clId="{56FFB0D8-DAAB-9A40-ABDB-7486DA6B1FB2}" dt="2024-03-18T01:59:45.188" v="220" actId="1076"/>
          <ac:picMkLst>
            <pc:docMk/>
            <pc:sldMk cId="4033584465" sldId="914"/>
            <ac:picMk id="10" creationId="{F0E0EFCA-1072-E856-5760-F1DA19F0940B}"/>
          </ac:picMkLst>
        </pc:picChg>
      </pc:sldChg>
      <pc:sldChg chg="add del">
        <pc:chgData name="Pablo Schwarzenberg Riveros" userId="8c8aad3b-0818-4347-9e94-70ceb4e6135e" providerId="ADAL" clId="{56FFB0D8-DAAB-9A40-ABDB-7486DA6B1FB2}" dt="2024-03-17T23:08:26.867" v="109" actId="2696"/>
        <pc:sldMkLst>
          <pc:docMk/>
          <pc:sldMk cId="623940784" sldId="915"/>
        </pc:sldMkLst>
      </pc:sldChg>
      <pc:sldChg chg="delSp modSp new mod">
        <pc:chgData name="Pablo Schwarzenberg Riveros" userId="8c8aad3b-0818-4347-9e94-70ceb4e6135e" providerId="ADAL" clId="{56FFB0D8-DAAB-9A40-ABDB-7486DA6B1FB2}" dt="2024-03-21T00:36:55.662" v="390" actId="478"/>
        <pc:sldMkLst>
          <pc:docMk/>
          <pc:sldMk cId="3497300032" sldId="915"/>
        </pc:sldMkLst>
        <pc:spChg chg="mod">
          <ac:chgData name="Pablo Schwarzenberg Riveros" userId="8c8aad3b-0818-4347-9e94-70ceb4e6135e" providerId="ADAL" clId="{56FFB0D8-DAAB-9A40-ABDB-7486DA6B1FB2}" dt="2024-03-21T00:36:49.227" v="389" actId="20577"/>
          <ac:spMkLst>
            <pc:docMk/>
            <pc:sldMk cId="3497300032" sldId="915"/>
            <ac:spMk id="2" creationId="{C2E8C335-6A31-4116-44DA-F27B2AE58E77}"/>
          </ac:spMkLst>
        </pc:spChg>
        <pc:spChg chg="del">
          <ac:chgData name="Pablo Schwarzenberg Riveros" userId="8c8aad3b-0818-4347-9e94-70ceb4e6135e" providerId="ADAL" clId="{56FFB0D8-DAAB-9A40-ABDB-7486DA6B1FB2}" dt="2024-03-21T00:36:55.662" v="390" actId="478"/>
          <ac:spMkLst>
            <pc:docMk/>
            <pc:sldMk cId="3497300032" sldId="915"/>
            <ac:spMk id="3" creationId="{4E66A297-45D9-0199-7FD4-FC04E54AAE1E}"/>
          </ac:spMkLst>
        </pc:spChg>
      </pc:sldChg>
      <pc:sldChg chg="add del">
        <pc:chgData name="Pablo Schwarzenberg Riveros" userId="8c8aad3b-0818-4347-9e94-70ceb4e6135e" providerId="ADAL" clId="{56FFB0D8-DAAB-9A40-ABDB-7486DA6B1FB2}" dt="2024-03-17T23:44:03.412" v="120" actId="2696"/>
        <pc:sldMkLst>
          <pc:docMk/>
          <pc:sldMk cId="4003856396" sldId="915"/>
        </pc:sldMkLst>
      </pc:sldChg>
      <pc:sldChg chg="add del">
        <pc:chgData name="Pablo Schwarzenberg Riveros" userId="8c8aad3b-0818-4347-9e94-70ceb4e6135e" providerId="ADAL" clId="{56FFB0D8-DAAB-9A40-ABDB-7486DA6B1FB2}" dt="2024-03-17T23:08:26.867" v="109" actId="2696"/>
        <pc:sldMkLst>
          <pc:docMk/>
          <pc:sldMk cId="3331457324" sldId="916"/>
        </pc:sldMkLst>
      </pc:sldChg>
      <pc:sldChg chg="add del">
        <pc:chgData name="Pablo Schwarzenberg Riveros" userId="8c8aad3b-0818-4347-9e94-70ceb4e6135e" providerId="ADAL" clId="{56FFB0D8-DAAB-9A40-ABDB-7486DA6B1FB2}" dt="2024-03-17T23:44:03.412" v="120" actId="2696"/>
        <pc:sldMkLst>
          <pc:docMk/>
          <pc:sldMk cId="3868368453" sldId="916"/>
        </pc:sldMkLst>
      </pc:sldChg>
      <pc:sldChg chg="add del">
        <pc:chgData name="Pablo Schwarzenberg Riveros" userId="8c8aad3b-0818-4347-9e94-70ceb4e6135e" providerId="ADAL" clId="{56FFB0D8-DAAB-9A40-ABDB-7486DA6B1FB2}" dt="2024-03-17T23:44:03.412" v="120" actId="2696"/>
        <pc:sldMkLst>
          <pc:docMk/>
          <pc:sldMk cId="2770049341" sldId="917"/>
        </pc:sldMkLst>
      </pc:sldChg>
      <pc:sldChg chg="add del ord">
        <pc:chgData name="Pablo Schwarzenberg Riveros" userId="8c8aad3b-0818-4347-9e94-70ceb4e6135e" providerId="ADAL" clId="{56FFB0D8-DAAB-9A40-ABDB-7486DA6B1FB2}" dt="2024-03-17T23:08:26.867" v="109" actId="2696"/>
        <pc:sldMkLst>
          <pc:docMk/>
          <pc:sldMk cId="4128622124" sldId="917"/>
        </pc:sldMkLst>
      </pc:sldChg>
      <pc:sldChg chg="add del">
        <pc:chgData name="Pablo Schwarzenberg Riveros" userId="8c8aad3b-0818-4347-9e94-70ceb4e6135e" providerId="ADAL" clId="{56FFB0D8-DAAB-9A40-ABDB-7486DA6B1FB2}" dt="2024-03-17T23:43:56.934" v="113" actId="2696"/>
        <pc:sldMkLst>
          <pc:docMk/>
          <pc:sldMk cId="3201733585" sldId="918"/>
        </pc:sldMkLst>
      </pc:sldChg>
      <pc:sldChg chg="add del">
        <pc:chgData name="Pablo Schwarzenberg Riveros" userId="8c8aad3b-0818-4347-9e94-70ceb4e6135e" providerId="ADAL" clId="{56FFB0D8-DAAB-9A40-ABDB-7486DA6B1FB2}" dt="2024-03-17T23:43:56.940" v="117" actId="2696"/>
        <pc:sldMkLst>
          <pc:docMk/>
          <pc:sldMk cId="134936298" sldId="919"/>
        </pc:sldMkLst>
      </pc:sldChg>
      <pc:sldChg chg="add del">
        <pc:chgData name="Pablo Schwarzenberg Riveros" userId="8c8aad3b-0818-4347-9e94-70ceb4e6135e" providerId="ADAL" clId="{56FFB0D8-DAAB-9A40-ABDB-7486DA6B1FB2}" dt="2024-03-17T23:43:56.951" v="119" actId="2696"/>
        <pc:sldMkLst>
          <pc:docMk/>
          <pc:sldMk cId="2951754464" sldId="920"/>
        </pc:sldMkLst>
      </pc:sldChg>
      <pc:sldChg chg="delSp modSp new add del mod">
        <pc:chgData name="Pablo Schwarzenberg Riveros" userId="8c8aad3b-0818-4347-9e94-70ceb4e6135e" providerId="ADAL" clId="{56FFB0D8-DAAB-9A40-ABDB-7486DA6B1FB2}" dt="2024-03-17T23:43:56.928" v="111" actId="2696"/>
        <pc:sldMkLst>
          <pc:docMk/>
          <pc:sldMk cId="2858953387" sldId="921"/>
        </pc:sldMkLst>
        <pc:spChg chg="mod">
          <ac:chgData name="Pablo Schwarzenberg Riveros" userId="8c8aad3b-0818-4347-9e94-70ceb4e6135e" providerId="ADAL" clId="{56FFB0D8-DAAB-9A40-ABDB-7486DA6B1FB2}" dt="2024-03-17T23:00:31.562" v="95" actId="20577"/>
          <ac:spMkLst>
            <pc:docMk/>
            <pc:sldMk cId="2858953387" sldId="921"/>
            <ac:spMk id="2" creationId="{AD3B6443-DEC8-DDFB-1442-1BDFB79B6863}"/>
          </ac:spMkLst>
        </pc:spChg>
        <pc:spChg chg="del">
          <ac:chgData name="Pablo Schwarzenberg Riveros" userId="8c8aad3b-0818-4347-9e94-70ceb4e6135e" providerId="ADAL" clId="{56FFB0D8-DAAB-9A40-ABDB-7486DA6B1FB2}" dt="2024-03-17T23:00:24.631" v="87" actId="478"/>
          <ac:spMkLst>
            <pc:docMk/>
            <pc:sldMk cId="2858953387" sldId="921"/>
            <ac:spMk id="3" creationId="{CAADADBF-0B4D-2F6E-7650-D342837CD506}"/>
          </ac:spMkLst>
        </pc:spChg>
      </pc:sldChg>
    </pc:docChg>
  </pc:docChgLst>
  <pc:docChgLst>
    <pc:chgData name="Pablo Schwarzenberg Riveros" userId="8c8aad3b-0818-4347-9e94-70ceb4e6135e" providerId="ADAL" clId="{B422531F-079D-D34B-8164-C24A06CBB12F}"/>
    <pc:docChg chg="custSel modSld">
      <pc:chgData name="Pablo Schwarzenberg Riveros" userId="8c8aad3b-0818-4347-9e94-70ceb4e6135e" providerId="ADAL" clId="{B422531F-079D-D34B-8164-C24A06CBB12F}" dt="2023-06-09T22:33:22.404" v="1" actId="21"/>
      <pc:docMkLst>
        <pc:docMk/>
      </pc:docMkLst>
      <pc:sldChg chg="addSp delSp mod">
        <pc:chgData name="Pablo Schwarzenberg Riveros" userId="8c8aad3b-0818-4347-9e94-70ceb4e6135e" providerId="ADAL" clId="{B422531F-079D-D34B-8164-C24A06CBB12F}" dt="2023-06-09T22:33:22.404" v="1" actId="21"/>
        <pc:sldMkLst>
          <pc:docMk/>
          <pc:sldMk cId="1415942744" sldId="901"/>
        </pc:sldMkLst>
        <pc:spChg chg="add del">
          <ac:chgData name="Pablo Schwarzenberg Riveros" userId="8c8aad3b-0818-4347-9e94-70ceb4e6135e" providerId="ADAL" clId="{B422531F-079D-D34B-8164-C24A06CBB12F}" dt="2023-06-09T22:33:22.404" v="1" actId="21"/>
          <ac:spMkLst>
            <pc:docMk/>
            <pc:sldMk cId="1415942744" sldId="901"/>
            <ac:spMk id="4" creationId="{C3C378AA-2A4E-B59A-6E59-EB0116F0FB75}"/>
          </ac:spMkLst>
        </pc:spChg>
      </pc:sldChg>
    </pc:docChg>
  </pc:docChgLst>
  <pc:docChgLst>
    <pc:chgData name="PABLO  SCHWARZENBERG RIVEROS" userId="8c8aad3b-0818-4347-9e94-70ceb4e6135e" providerId="ADAL" clId="{8B9CBEC9-D768-3945-BCE4-DC2E7D17E6D2}"/>
    <pc:docChg chg="undo custSel addSld delSld modSld sldOrd modSection">
      <pc:chgData name="PABLO  SCHWARZENBERG RIVEROS" userId="8c8aad3b-0818-4347-9e94-70ceb4e6135e" providerId="ADAL" clId="{8B9CBEC9-D768-3945-BCE4-DC2E7D17E6D2}" dt="2023-03-29T18:28:22.238" v="2466" actId="20578"/>
      <pc:docMkLst>
        <pc:docMk/>
      </pc:docMkLst>
      <pc:sldChg chg="add">
        <pc:chgData name="PABLO  SCHWARZENBERG RIVEROS" userId="8c8aad3b-0818-4347-9e94-70ceb4e6135e" providerId="ADAL" clId="{8B9CBEC9-D768-3945-BCE4-DC2E7D17E6D2}" dt="2023-03-29T18:21:24.220" v="2462"/>
        <pc:sldMkLst>
          <pc:docMk/>
          <pc:sldMk cId="1482033929" sldId="489"/>
        </pc:sldMkLst>
      </pc:sldChg>
      <pc:sldChg chg="modSp add del mod">
        <pc:chgData name="PABLO  SCHWARZENBERG RIVEROS" userId="8c8aad3b-0818-4347-9e94-70ceb4e6135e" providerId="ADAL" clId="{8B9CBEC9-D768-3945-BCE4-DC2E7D17E6D2}" dt="2023-03-29T18:21:20.024" v="2461" actId="2696"/>
        <pc:sldMkLst>
          <pc:docMk/>
          <pc:sldMk cId="3111135591" sldId="489"/>
        </pc:sldMkLst>
        <pc:spChg chg="mod">
          <ac:chgData name="PABLO  SCHWARZENBERG RIVEROS" userId="8c8aad3b-0818-4347-9e94-70ceb4e6135e" providerId="ADAL" clId="{8B9CBEC9-D768-3945-BCE4-DC2E7D17E6D2}" dt="2023-03-28T19:53:32.037" v="1374" actId="20577"/>
          <ac:spMkLst>
            <pc:docMk/>
            <pc:sldMk cId="3111135591" sldId="489"/>
            <ac:spMk id="2" creationId="{00000000-0000-0000-0000-000000000000}"/>
          </ac:spMkLst>
        </pc:spChg>
      </pc:sldChg>
      <pc:sldChg chg="modSp add del mod">
        <pc:chgData name="PABLO  SCHWARZENBERG RIVEROS" userId="8c8aad3b-0818-4347-9e94-70ceb4e6135e" providerId="ADAL" clId="{8B9CBEC9-D768-3945-BCE4-DC2E7D17E6D2}" dt="2023-03-28T19:52:43.333" v="1345" actId="2696"/>
        <pc:sldMkLst>
          <pc:docMk/>
          <pc:sldMk cId="3249350268" sldId="489"/>
        </pc:sldMkLst>
        <pc:spChg chg="mod">
          <ac:chgData name="PABLO  SCHWARZENBERG RIVEROS" userId="8c8aad3b-0818-4347-9e94-70ceb4e6135e" providerId="ADAL" clId="{8B9CBEC9-D768-3945-BCE4-DC2E7D17E6D2}" dt="2023-03-28T19:35:20.954" v="674" actId="20577"/>
          <ac:spMkLst>
            <pc:docMk/>
            <pc:sldMk cId="3249350268" sldId="489"/>
            <ac:spMk id="2" creationId="{00000000-0000-0000-0000-000000000000}"/>
          </ac:spMkLst>
        </pc:spChg>
      </pc:sldChg>
      <pc:sldChg chg="add del">
        <pc:chgData name="PABLO  SCHWARZENBERG RIVEROS" userId="8c8aad3b-0818-4347-9e94-70ceb4e6135e" providerId="ADAL" clId="{8B9CBEC9-D768-3945-BCE4-DC2E7D17E6D2}" dt="2023-03-28T19:34:24.854" v="617" actId="2696"/>
        <pc:sldMkLst>
          <pc:docMk/>
          <pc:sldMk cId="2426051405" sldId="496"/>
        </pc:sldMkLst>
      </pc:sldChg>
      <pc:sldChg chg="add del">
        <pc:chgData name="PABLO  SCHWARZENBERG RIVEROS" userId="8c8aad3b-0818-4347-9e94-70ceb4e6135e" providerId="ADAL" clId="{8B9CBEC9-D768-3945-BCE4-DC2E7D17E6D2}" dt="2023-03-28T19:52:43.333" v="1345" actId="2696"/>
        <pc:sldMkLst>
          <pc:docMk/>
          <pc:sldMk cId="134936298" sldId="497"/>
        </pc:sldMkLst>
      </pc:sldChg>
      <pc:sldChg chg="add">
        <pc:chgData name="PABLO  SCHWARZENBERG RIVEROS" userId="8c8aad3b-0818-4347-9e94-70ceb4e6135e" providerId="ADAL" clId="{8B9CBEC9-D768-3945-BCE4-DC2E7D17E6D2}" dt="2023-03-29T18:21:24.220" v="2462"/>
        <pc:sldMkLst>
          <pc:docMk/>
          <pc:sldMk cId="3759875536" sldId="497"/>
        </pc:sldMkLst>
      </pc:sldChg>
      <pc:sldChg chg="add del">
        <pc:chgData name="PABLO  SCHWARZENBERG RIVEROS" userId="8c8aad3b-0818-4347-9e94-70ceb4e6135e" providerId="ADAL" clId="{8B9CBEC9-D768-3945-BCE4-DC2E7D17E6D2}" dt="2023-03-29T18:21:20.024" v="2461" actId="2696"/>
        <pc:sldMkLst>
          <pc:docMk/>
          <pc:sldMk cId="4046530933" sldId="497"/>
        </pc:sldMkLst>
      </pc:sldChg>
      <pc:sldChg chg="add del">
        <pc:chgData name="PABLO  SCHWARZENBERG RIVEROS" userId="8c8aad3b-0818-4347-9e94-70ceb4e6135e" providerId="ADAL" clId="{8B9CBEC9-D768-3945-BCE4-DC2E7D17E6D2}" dt="2023-03-29T18:21:20.024" v="2461" actId="2696"/>
        <pc:sldMkLst>
          <pc:docMk/>
          <pc:sldMk cId="1523924139" sldId="498"/>
        </pc:sldMkLst>
      </pc:sldChg>
      <pc:sldChg chg="add del">
        <pc:chgData name="PABLO  SCHWARZENBERG RIVEROS" userId="8c8aad3b-0818-4347-9e94-70ceb4e6135e" providerId="ADAL" clId="{8B9CBEC9-D768-3945-BCE4-DC2E7D17E6D2}" dt="2023-03-28T19:52:43.333" v="1345" actId="2696"/>
        <pc:sldMkLst>
          <pc:docMk/>
          <pc:sldMk cId="3201733585" sldId="498"/>
        </pc:sldMkLst>
      </pc:sldChg>
      <pc:sldChg chg="add">
        <pc:chgData name="PABLO  SCHWARZENBERG RIVEROS" userId="8c8aad3b-0818-4347-9e94-70ceb4e6135e" providerId="ADAL" clId="{8B9CBEC9-D768-3945-BCE4-DC2E7D17E6D2}" dt="2023-03-29T18:21:24.220" v="2462"/>
        <pc:sldMkLst>
          <pc:docMk/>
          <pc:sldMk cId="4209681971" sldId="498"/>
        </pc:sldMkLst>
      </pc:sldChg>
      <pc:sldChg chg="addSp modSp add del mod modAnim">
        <pc:chgData name="PABLO  SCHWARZENBERG RIVEROS" userId="8c8aad3b-0818-4347-9e94-70ceb4e6135e" providerId="ADAL" clId="{8B9CBEC9-D768-3945-BCE4-DC2E7D17E6D2}" dt="2023-03-29T18:21:20.024" v="2461" actId="2696"/>
        <pc:sldMkLst>
          <pc:docMk/>
          <pc:sldMk cId="2227150179" sldId="499"/>
        </pc:sldMkLst>
        <pc:spChg chg="mod">
          <ac:chgData name="PABLO  SCHWARZENBERG RIVEROS" userId="8c8aad3b-0818-4347-9e94-70ceb4e6135e" providerId="ADAL" clId="{8B9CBEC9-D768-3945-BCE4-DC2E7D17E6D2}" dt="2023-03-28T20:11:25.474" v="1472" actId="20577"/>
          <ac:spMkLst>
            <pc:docMk/>
            <pc:sldMk cId="2227150179" sldId="499"/>
            <ac:spMk id="2" creationId="{3EADB308-6B5D-0B4D-A480-CDCD4A95106B}"/>
          </ac:spMkLst>
        </pc:spChg>
        <pc:spChg chg="add mod">
          <ac:chgData name="PABLO  SCHWARZENBERG RIVEROS" userId="8c8aad3b-0818-4347-9e94-70ceb4e6135e" providerId="ADAL" clId="{8B9CBEC9-D768-3945-BCE4-DC2E7D17E6D2}" dt="2023-03-28T20:12:24.411" v="1501" actId="14100"/>
          <ac:spMkLst>
            <pc:docMk/>
            <pc:sldMk cId="2227150179" sldId="499"/>
            <ac:spMk id="3" creationId="{21C26C3E-D271-3507-2E9C-DC367C3451E9}"/>
          </ac:spMkLst>
        </pc:spChg>
        <pc:spChg chg="add mod">
          <ac:chgData name="PABLO  SCHWARZENBERG RIVEROS" userId="8c8aad3b-0818-4347-9e94-70ceb4e6135e" providerId="ADAL" clId="{8B9CBEC9-D768-3945-BCE4-DC2E7D17E6D2}" dt="2023-03-28T20:12:13.551" v="1500" actId="1076"/>
          <ac:spMkLst>
            <pc:docMk/>
            <pc:sldMk cId="2227150179" sldId="499"/>
            <ac:spMk id="5" creationId="{E910D7BE-607E-27A1-E518-0087619BDD3F}"/>
          </ac:spMkLst>
        </pc:spChg>
        <pc:spChg chg="add mod">
          <ac:chgData name="PABLO  SCHWARZENBERG RIVEROS" userId="8c8aad3b-0818-4347-9e94-70ceb4e6135e" providerId="ADAL" clId="{8B9CBEC9-D768-3945-BCE4-DC2E7D17E6D2}" dt="2023-03-28T20:14:19.363" v="1530" actId="207"/>
          <ac:spMkLst>
            <pc:docMk/>
            <pc:sldMk cId="2227150179" sldId="499"/>
            <ac:spMk id="7" creationId="{33A2C6CE-8D0F-6DB6-F9F6-766B441E5507}"/>
          </ac:spMkLst>
        </pc:spChg>
      </pc:sldChg>
      <pc:sldChg chg="add del">
        <pc:chgData name="PABLO  SCHWARZENBERG RIVEROS" userId="8c8aad3b-0818-4347-9e94-70ceb4e6135e" providerId="ADAL" clId="{8B9CBEC9-D768-3945-BCE4-DC2E7D17E6D2}" dt="2023-03-28T19:52:43.333" v="1345" actId="2696"/>
        <pc:sldMkLst>
          <pc:docMk/>
          <pc:sldMk cId="2951754464" sldId="499"/>
        </pc:sldMkLst>
      </pc:sldChg>
      <pc:sldChg chg="add">
        <pc:chgData name="PABLO  SCHWARZENBERG RIVEROS" userId="8c8aad3b-0818-4347-9e94-70ceb4e6135e" providerId="ADAL" clId="{8B9CBEC9-D768-3945-BCE4-DC2E7D17E6D2}" dt="2023-03-29T18:21:24.220" v="2462"/>
        <pc:sldMkLst>
          <pc:docMk/>
          <pc:sldMk cId="3941015651" sldId="499"/>
        </pc:sldMkLst>
      </pc:sldChg>
      <pc:sldChg chg="add del">
        <pc:chgData name="PABLO  SCHWARZENBERG RIVEROS" userId="8c8aad3b-0818-4347-9e94-70ceb4e6135e" providerId="ADAL" clId="{8B9CBEC9-D768-3945-BCE4-DC2E7D17E6D2}" dt="2023-03-28T19:34:37.887" v="619" actId="2696"/>
        <pc:sldMkLst>
          <pc:docMk/>
          <pc:sldMk cId="1517506854" sldId="500"/>
        </pc:sldMkLst>
      </pc:sldChg>
      <pc:sldChg chg="add del">
        <pc:chgData name="PABLO  SCHWARZENBERG RIVEROS" userId="8c8aad3b-0818-4347-9e94-70ceb4e6135e" providerId="ADAL" clId="{8B9CBEC9-D768-3945-BCE4-DC2E7D17E6D2}" dt="2023-03-28T19:34:25.551" v="618" actId="2696"/>
        <pc:sldMkLst>
          <pc:docMk/>
          <pc:sldMk cId="367681471" sldId="512"/>
        </pc:sldMkLst>
      </pc:sldChg>
      <pc:sldChg chg="add del">
        <pc:chgData name="PABLO  SCHWARZENBERG RIVEROS" userId="8c8aad3b-0818-4347-9e94-70ceb4e6135e" providerId="ADAL" clId="{8B9CBEC9-D768-3945-BCE4-DC2E7D17E6D2}" dt="2023-03-28T20:10:48.008" v="1448" actId="2696"/>
        <pc:sldMkLst>
          <pc:docMk/>
          <pc:sldMk cId="768170274" sldId="538"/>
        </pc:sldMkLst>
      </pc:sldChg>
      <pc:sldChg chg="add del">
        <pc:chgData name="PABLO  SCHWARZENBERG RIVEROS" userId="8c8aad3b-0818-4347-9e94-70ceb4e6135e" providerId="ADAL" clId="{8B9CBEC9-D768-3945-BCE4-DC2E7D17E6D2}" dt="2023-03-28T19:52:43.333" v="1345" actId="2696"/>
        <pc:sldMkLst>
          <pc:docMk/>
          <pc:sldMk cId="1445370811" sldId="538"/>
        </pc:sldMkLst>
      </pc:sldChg>
      <pc:sldChg chg="add del">
        <pc:chgData name="PABLO  SCHWARZENBERG RIVEROS" userId="8c8aad3b-0818-4347-9e94-70ceb4e6135e" providerId="ADAL" clId="{8B9CBEC9-D768-3945-BCE4-DC2E7D17E6D2}" dt="2023-03-28T19:54:01.323" v="1375" actId="2696"/>
        <pc:sldMkLst>
          <pc:docMk/>
          <pc:sldMk cId="1225821087" sldId="539"/>
        </pc:sldMkLst>
      </pc:sldChg>
      <pc:sldChg chg="add del">
        <pc:chgData name="PABLO  SCHWARZENBERG RIVEROS" userId="8c8aad3b-0818-4347-9e94-70ceb4e6135e" providerId="ADAL" clId="{8B9CBEC9-D768-3945-BCE4-DC2E7D17E6D2}" dt="2023-03-28T19:52:43.333" v="1345" actId="2696"/>
        <pc:sldMkLst>
          <pc:docMk/>
          <pc:sldMk cId="4180119860" sldId="539"/>
        </pc:sldMkLst>
      </pc:sldChg>
      <pc:sldChg chg="modSp mod">
        <pc:chgData name="PABLO  SCHWARZENBERG RIVEROS" userId="8c8aad3b-0818-4347-9e94-70ceb4e6135e" providerId="ADAL" clId="{8B9CBEC9-D768-3945-BCE4-DC2E7D17E6D2}" dt="2023-03-28T19:35:38.336" v="698" actId="20577"/>
        <pc:sldMkLst>
          <pc:docMk/>
          <pc:sldMk cId="464651777" sldId="893"/>
        </pc:sldMkLst>
        <pc:spChg chg="mod">
          <ac:chgData name="PABLO  SCHWARZENBERG RIVEROS" userId="8c8aad3b-0818-4347-9e94-70ceb4e6135e" providerId="ADAL" clId="{8B9CBEC9-D768-3945-BCE4-DC2E7D17E6D2}" dt="2023-03-28T19:35:38.336" v="698" actId="20577"/>
          <ac:spMkLst>
            <pc:docMk/>
            <pc:sldMk cId="464651777" sldId="893"/>
            <ac:spMk id="2" creationId="{9D7DEEF0-22D5-E48B-64E1-187B81B24669}"/>
          </ac:spMkLst>
        </pc:spChg>
      </pc:sldChg>
      <pc:sldChg chg="modSp mod ord">
        <pc:chgData name="PABLO  SCHWARZENBERG RIVEROS" userId="8c8aad3b-0818-4347-9e94-70ceb4e6135e" providerId="ADAL" clId="{8B9CBEC9-D768-3945-BCE4-DC2E7D17E6D2}" dt="2023-03-28T20:32:59.444" v="1954" actId="20577"/>
        <pc:sldMkLst>
          <pc:docMk/>
          <pc:sldMk cId="2615751430" sldId="895"/>
        </pc:sldMkLst>
        <pc:spChg chg="mod">
          <ac:chgData name="PABLO  SCHWARZENBERG RIVEROS" userId="8c8aad3b-0818-4347-9e94-70ceb4e6135e" providerId="ADAL" clId="{8B9CBEC9-D768-3945-BCE4-DC2E7D17E6D2}" dt="2023-03-28T20:32:59.444" v="1954" actId="20577"/>
          <ac:spMkLst>
            <pc:docMk/>
            <pc:sldMk cId="2615751430" sldId="895"/>
            <ac:spMk id="2" creationId="{1051C43D-70ED-1363-48BE-13B77D73DD29}"/>
          </ac:spMkLst>
        </pc:spChg>
        <pc:spChg chg="mod">
          <ac:chgData name="PABLO  SCHWARZENBERG RIVEROS" userId="8c8aad3b-0818-4347-9e94-70ceb4e6135e" providerId="ADAL" clId="{8B9CBEC9-D768-3945-BCE4-DC2E7D17E6D2}" dt="2023-03-28T18:17:51.008" v="79" actId="20577"/>
          <ac:spMkLst>
            <pc:docMk/>
            <pc:sldMk cId="2615751430" sldId="895"/>
            <ac:spMk id="7" creationId="{E7F3FAF4-C541-EA13-1058-3E2FC9EC5906}"/>
          </ac:spMkLst>
        </pc:spChg>
      </pc:sldChg>
      <pc:sldChg chg="modSp mod">
        <pc:chgData name="PABLO  SCHWARZENBERG RIVEROS" userId="8c8aad3b-0818-4347-9e94-70ceb4e6135e" providerId="ADAL" clId="{8B9CBEC9-D768-3945-BCE4-DC2E7D17E6D2}" dt="2023-03-28T20:33:40.012" v="2041" actId="20577"/>
        <pc:sldMkLst>
          <pc:docMk/>
          <pc:sldMk cId="1776240419" sldId="896"/>
        </pc:sldMkLst>
        <pc:spChg chg="mod">
          <ac:chgData name="PABLO  SCHWARZENBERG RIVEROS" userId="8c8aad3b-0818-4347-9e94-70ceb4e6135e" providerId="ADAL" clId="{8B9CBEC9-D768-3945-BCE4-DC2E7D17E6D2}" dt="2023-03-28T20:33:40.012" v="2041" actId="20577"/>
          <ac:spMkLst>
            <pc:docMk/>
            <pc:sldMk cId="1776240419" sldId="896"/>
            <ac:spMk id="2" creationId="{EEA39008-48E3-A45A-82A9-0BADB4FE3367}"/>
          </ac:spMkLst>
        </pc:spChg>
      </pc:sldChg>
      <pc:sldChg chg="addSp modSp mod ord">
        <pc:chgData name="PABLO  SCHWARZENBERG RIVEROS" userId="8c8aad3b-0818-4347-9e94-70ceb4e6135e" providerId="ADAL" clId="{8B9CBEC9-D768-3945-BCE4-DC2E7D17E6D2}" dt="2023-03-29T18:28:22.238" v="2466" actId="20578"/>
        <pc:sldMkLst>
          <pc:docMk/>
          <pc:sldMk cId="3501458766" sldId="897"/>
        </pc:sldMkLst>
        <pc:spChg chg="mod">
          <ac:chgData name="PABLO  SCHWARZENBERG RIVEROS" userId="8c8aad3b-0818-4347-9e94-70ceb4e6135e" providerId="ADAL" clId="{8B9CBEC9-D768-3945-BCE4-DC2E7D17E6D2}" dt="2023-03-28T20:33:07.575" v="1986" actId="20577"/>
          <ac:spMkLst>
            <pc:docMk/>
            <pc:sldMk cId="3501458766" sldId="897"/>
            <ac:spMk id="2" creationId="{8655A684-484F-4565-3C15-4FC3B8052B74}"/>
          </ac:spMkLst>
        </pc:spChg>
        <pc:spChg chg="add mod">
          <ac:chgData name="PABLO  SCHWARZENBERG RIVEROS" userId="8c8aad3b-0818-4347-9e94-70ceb4e6135e" providerId="ADAL" clId="{8B9CBEC9-D768-3945-BCE4-DC2E7D17E6D2}" dt="2023-03-28T18:18:12.290" v="113" actId="20577"/>
          <ac:spMkLst>
            <pc:docMk/>
            <pc:sldMk cId="3501458766" sldId="897"/>
            <ac:spMk id="3" creationId="{8C1C94D0-2452-62BC-1CAF-385F09E7FD0A}"/>
          </ac:spMkLst>
        </pc:spChg>
        <pc:spChg chg="add mod">
          <ac:chgData name="PABLO  SCHWARZENBERG RIVEROS" userId="8c8aad3b-0818-4347-9e94-70ceb4e6135e" providerId="ADAL" clId="{8B9CBEC9-D768-3945-BCE4-DC2E7D17E6D2}" dt="2023-03-28T18:18:32.843" v="144" actId="20577"/>
          <ac:spMkLst>
            <pc:docMk/>
            <pc:sldMk cId="3501458766" sldId="897"/>
            <ac:spMk id="6" creationId="{9C92AC05-114E-2DC6-13CD-BFC8446CF4B6}"/>
          </ac:spMkLst>
        </pc:spChg>
      </pc:sldChg>
      <pc:sldChg chg="del">
        <pc:chgData name="PABLO  SCHWARZENBERG RIVEROS" userId="8c8aad3b-0818-4347-9e94-70ceb4e6135e" providerId="ADAL" clId="{8B9CBEC9-D768-3945-BCE4-DC2E7D17E6D2}" dt="2023-03-28T18:18:58.496" v="146" actId="2696"/>
        <pc:sldMkLst>
          <pc:docMk/>
          <pc:sldMk cId="387651460" sldId="898"/>
        </pc:sldMkLst>
      </pc:sldChg>
      <pc:sldChg chg="add del">
        <pc:chgData name="PABLO  SCHWARZENBERG RIVEROS" userId="8c8aad3b-0818-4347-9e94-70ceb4e6135e" providerId="ADAL" clId="{8B9CBEC9-D768-3945-BCE4-DC2E7D17E6D2}" dt="2023-03-29T18:21:20.024" v="2461" actId="2696"/>
        <pc:sldMkLst>
          <pc:docMk/>
          <pc:sldMk cId="1594792243" sldId="898"/>
        </pc:sldMkLst>
      </pc:sldChg>
      <pc:sldChg chg="add">
        <pc:chgData name="PABLO  SCHWARZENBERG RIVEROS" userId="8c8aad3b-0818-4347-9e94-70ceb4e6135e" providerId="ADAL" clId="{8B9CBEC9-D768-3945-BCE4-DC2E7D17E6D2}" dt="2023-03-29T18:21:24.220" v="2462"/>
        <pc:sldMkLst>
          <pc:docMk/>
          <pc:sldMk cId="3714335412" sldId="898"/>
        </pc:sldMkLst>
      </pc:sldChg>
      <pc:sldChg chg="add del">
        <pc:chgData name="PABLO  SCHWARZENBERG RIVEROS" userId="8c8aad3b-0818-4347-9e94-70ceb4e6135e" providerId="ADAL" clId="{8B9CBEC9-D768-3945-BCE4-DC2E7D17E6D2}" dt="2023-03-29T18:21:20.024" v="2461" actId="2696"/>
        <pc:sldMkLst>
          <pc:docMk/>
          <pc:sldMk cId="411536227" sldId="899"/>
        </pc:sldMkLst>
      </pc:sldChg>
      <pc:sldChg chg="add">
        <pc:chgData name="PABLO  SCHWARZENBERG RIVEROS" userId="8c8aad3b-0818-4347-9e94-70ceb4e6135e" providerId="ADAL" clId="{8B9CBEC9-D768-3945-BCE4-DC2E7D17E6D2}" dt="2023-03-29T18:21:24.220" v="2462"/>
        <pc:sldMkLst>
          <pc:docMk/>
          <pc:sldMk cId="1364434422" sldId="899"/>
        </pc:sldMkLst>
      </pc:sldChg>
      <pc:sldChg chg="del">
        <pc:chgData name="PABLO  SCHWARZENBERG RIVEROS" userId="8c8aad3b-0818-4347-9e94-70ceb4e6135e" providerId="ADAL" clId="{8B9CBEC9-D768-3945-BCE4-DC2E7D17E6D2}" dt="2023-03-28T18:18:58.496" v="146" actId="2696"/>
        <pc:sldMkLst>
          <pc:docMk/>
          <pc:sldMk cId="3628179434" sldId="899"/>
        </pc:sldMkLst>
      </pc:sldChg>
      <pc:sldChg chg="addSp delSp modSp new del mod">
        <pc:chgData name="PABLO  SCHWARZENBERG RIVEROS" userId="8c8aad3b-0818-4347-9e94-70ceb4e6135e" providerId="ADAL" clId="{8B9CBEC9-D768-3945-BCE4-DC2E7D17E6D2}" dt="2023-03-28T20:11:11.084" v="1449" actId="2696"/>
        <pc:sldMkLst>
          <pc:docMk/>
          <pc:sldMk cId="2475609773" sldId="907"/>
        </pc:sldMkLst>
        <pc:spChg chg="mod">
          <ac:chgData name="PABLO  SCHWARZENBERG RIVEROS" userId="8c8aad3b-0818-4347-9e94-70ceb4e6135e" providerId="ADAL" clId="{8B9CBEC9-D768-3945-BCE4-DC2E7D17E6D2}" dt="2023-03-28T19:54:09.485" v="1397" actId="20577"/>
          <ac:spMkLst>
            <pc:docMk/>
            <pc:sldMk cId="2475609773" sldId="907"/>
            <ac:spMk id="2" creationId="{E28B9996-D485-0B91-3BFB-121A609945BF}"/>
          </ac:spMkLst>
        </pc:spChg>
        <pc:spChg chg="del">
          <ac:chgData name="PABLO  SCHWARZENBERG RIVEROS" userId="8c8aad3b-0818-4347-9e94-70ceb4e6135e" providerId="ADAL" clId="{8B9CBEC9-D768-3945-BCE4-DC2E7D17E6D2}" dt="2023-03-28T18:19:32.654" v="225" actId="478"/>
          <ac:spMkLst>
            <pc:docMk/>
            <pc:sldMk cId="2475609773" sldId="907"/>
            <ac:spMk id="3" creationId="{776C1529-9E5A-B84F-5FEF-BF2385E7C9B2}"/>
          </ac:spMkLst>
        </pc:spChg>
        <pc:spChg chg="add mod">
          <ac:chgData name="PABLO  SCHWARZENBERG RIVEROS" userId="8c8aad3b-0818-4347-9e94-70ceb4e6135e" providerId="ADAL" clId="{8B9CBEC9-D768-3945-BCE4-DC2E7D17E6D2}" dt="2023-03-28T20:10:22.470" v="1447"/>
          <ac:spMkLst>
            <pc:docMk/>
            <pc:sldMk cId="2475609773" sldId="907"/>
            <ac:spMk id="5" creationId="{E9A0D33D-7A20-7424-545B-B4DC92ABF466}"/>
          </ac:spMkLst>
        </pc:spChg>
        <pc:picChg chg="add mod">
          <ac:chgData name="PABLO  SCHWARZENBERG RIVEROS" userId="8c8aad3b-0818-4347-9e94-70ceb4e6135e" providerId="ADAL" clId="{8B9CBEC9-D768-3945-BCE4-DC2E7D17E6D2}" dt="2023-03-28T20:10:22.470" v="1447"/>
          <ac:picMkLst>
            <pc:docMk/>
            <pc:sldMk cId="2475609773" sldId="907"/>
            <ac:picMk id="4" creationId="{F68F4D7E-4928-FBFE-30D1-361116D6AE47}"/>
          </ac:picMkLst>
        </pc:picChg>
      </pc:sldChg>
      <pc:sldChg chg="add del">
        <pc:chgData name="PABLO  SCHWARZENBERG RIVEROS" userId="8c8aad3b-0818-4347-9e94-70ceb4e6135e" providerId="ADAL" clId="{8B9CBEC9-D768-3945-BCE4-DC2E7D17E6D2}" dt="2023-03-28T18:17:26.775" v="1" actId="2696"/>
        <pc:sldMkLst>
          <pc:docMk/>
          <pc:sldMk cId="3890843130" sldId="907"/>
        </pc:sldMkLst>
      </pc:sldChg>
      <pc:sldChg chg="addSp delSp modSp new del mod">
        <pc:chgData name="PABLO  SCHWARZENBERG RIVEROS" userId="8c8aad3b-0818-4347-9e94-70ceb4e6135e" providerId="ADAL" clId="{8B9CBEC9-D768-3945-BCE4-DC2E7D17E6D2}" dt="2023-03-28T19:33:03.631" v="581" actId="2696"/>
        <pc:sldMkLst>
          <pc:docMk/>
          <pc:sldMk cId="1775770519" sldId="908"/>
        </pc:sldMkLst>
        <pc:spChg chg="mod">
          <ac:chgData name="PABLO  SCHWARZENBERG RIVEROS" userId="8c8aad3b-0818-4347-9e94-70ceb4e6135e" providerId="ADAL" clId="{8B9CBEC9-D768-3945-BCE4-DC2E7D17E6D2}" dt="2023-03-28T19:24:52.896" v="315" actId="20577"/>
          <ac:spMkLst>
            <pc:docMk/>
            <pc:sldMk cId="1775770519" sldId="908"/>
            <ac:spMk id="2" creationId="{F38250FC-2C5D-F77A-3A0B-6992784659F8}"/>
          </ac:spMkLst>
        </pc:spChg>
        <pc:spChg chg="del">
          <ac:chgData name="PABLO  SCHWARZENBERG RIVEROS" userId="8c8aad3b-0818-4347-9e94-70ceb4e6135e" providerId="ADAL" clId="{8B9CBEC9-D768-3945-BCE4-DC2E7D17E6D2}" dt="2023-03-28T19:24:55.262" v="316" actId="478"/>
          <ac:spMkLst>
            <pc:docMk/>
            <pc:sldMk cId="1775770519" sldId="908"/>
            <ac:spMk id="3" creationId="{8E27DD3B-2A40-5461-9290-A07E271FB623}"/>
          </ac:spMkLst>
        </pc:spChg>
        <pc:spChg chg="add mod">
          <ac:chgData name="PABLO  SCHWARZENBERG RIVEROS" userId="8c8aad3b-0818-4347-9e94-70ceb4e6135e" providerId="ADAL" clId="{8B9CBEC9-D768-3945-BCE4-DC2E7D17E6D2}" dt="2023-03-28T19:28:21.434" v="562" actId="1076"/>
          <ac:spMkLst>
            <pc:docMk/>
            <pc:sldMk cId="1775770519" sldId="908"/>
            <ac:spMk id="4" creationId="{C8841AB9-0618-A44D-8BBA-B0653DCB0EE6}"/>
          </ac:spMkLst>
        </pc:spChg>
        <pc:spChg chg="add mod">
          <ac:chgData name="PABLO  SCHWARZENBERG RIVEROS" userId="8c8aad3b-0818-4347-9e94-70ceb4e6135e" providerId="ADAL" clId="{8B9CBEC9-D768-3945-BCE4-DC2E7D17E6D2}" dt="2023-03-28T19:28:21.434" v="562" actId="1076"/>
          <ac:spMkLst>
            <pc:docMk/>
            <pc:sldMk cId="1775770519" sldId="908"/>
            <ac:spMk id="5" creationId="{E6628C0F-AF38-0BFF-6DE1-A6FCF8B7DB98}"/>
          </ac:spMkLst>
        </pc:spChg>
        <pc:spChg chg="add mod">
          <ac:chgData name="PABLO  SCHWARZENBERG RIVEROS" userId="8c8aad3b-0818-4347-9e94-70ceb4e6135e" providerId="ADAL" clId="{8B9CBEC9-D768-3945-BCE4-DC2E7D17E6D2}" dt="2023-03-28T19:27:46.788" v="561" actId="207"/>
          <ac:spMkLst>
            <pc:docMk/>
            <pc:sldMk cId="1775770519" sldId="908"/>
            <ac:spMk id="6" creationId="{A5D70725-58C7-D42E-8BD8-CA691B986DD2}"/>
          </ac:spMkLst>
        </pc:spChg>
        <pc:spChg chg="add mod">
          <ac:chgData name="PABLO  SCHWARZENBERG RIVEROS" userId="8c8aad3b-0818-4347-9e94-70ceb4e6135e" providerId="ADAL" clId="{8B9CBEC9-D768-3945-BCE4-DC2E7D17E6D2}" dt="2023-03-28T19:27:46.788" v="561" actId="207"/>
          <ac:spMkLst>
            <pc:docMk/>
            <pc:sldMk cId="1775770519" sldId="908"/>
            <ac:spMk id="7" creationId="{98E6440A-1086-5EC2-15DC-3CBE65E2976B}"/>
          </ac:spMkLst>
        </pc:spChg>
        <pc:spChg chg="add mod">
          <ac:chgData name="PABLO  SCHWARZENBERG RIVEROS" userId="8c8aad3b-0818-4347-9e94-70ceb4e6135e" providerId="ADAL" clId="{8B9CBEC9-D768-3945-BCE4-DC2E7D17E6D2}" dt="2023-03-28T19:27:46.788" v="561" actId="207"/>
          <ac:spMkLst>
            <pc:docMk/>
            <pc:sldMk cId="1775770519" sldId="908"/>
            <ac:spMk id="8" creationId="{CCE21ECC-17CB-48B8-93EA-5A104EDD15A5}"/>
          </ac:spMkLst>
        </pc:spChg>
        <pc:spChg chg="add mod">
          <ac:chgData name="PABLO  SCHWARZENBERG RIVEROS" userId="8c8aad3b-0818-4347-9e94-70ceb4e6135e" providerId="ADAL" clId="{8B9CBEC9-D768-3945-BCE4-DC2E7D17E6D2}" dt="2023-03-28T19:27:46.788" v="561" actId="207"/>
          <ac:spMkLst>
            <pc:docMk/>
            <pc:sldMk cId="1775770519" sldId="908"/>
            <ac:spMk id="9" creationId="{60EBC8EC-3EB6-68C8-FB1F-9C1626EB8DD3}"/>
          </ac:spMkLst>
        </pc:spChg>
        <pc:spChg chg="add mod">
          <ac:chgData name="PABLO  SCHWARZENBERG RIVEROS" userId="8c8aad3b-0818-4347-9e94-70ceb4e6135e" providerId="ADAL" clId="{8B9CBEC9-D768-3945-BCE4-DC2E7D17E6D2}" dt="2023-03-28T19:27:46.788" v="561" actId="207"/>
          <ac:spMkLst>
            <pc:docMk/>
            <pc:sldMk cId="1775770519" sldId="908"/>
            <ac:spMk id="10" creationId="{7568C8F5-B89A-5CE6-91F8-4D7EB0FC0060}"/>
          </ac:spMkLst>
        </pc:spChg>
      </pc:sldChg>
      <pc:sldChg chg="addSp delSp modSp new del mod">
        <pc:chgData name="PABLO  SCHWARZENBERG RIVEROS" userId="8c8aad3b-0818-4347-9e94-70ceb4e6135e" providerId="ADAL" clId="{8B9CBEC9-D768-3945-BCE4-DC2E7D17E6D2}" dt="2023-03-29T18:20:54.833" v="2459" actId="2696"/>
        <pc:sldMkLst>
          <pc:docMk/>
          <pc:sldMk cId="2652742182" sldId="908"/>
        </pc:sldMkLst>
        <pc:spChg chg="mod">
          <ac:chgData name="PABLO  SCHWARZENBERG RIVEROS" userId="8c8aad3b-0818-4347-9e94-70ceb4e6135e" providerId="ADAL" clId="{8B9CBEC9-D768-3945-BCE4-DC2E7D17E6D2}" dt="2023-03-28T19:36:00.215" v="740" actId="20577"/>
          <ac:spMkLst>
            <pc:docMk/>
            <pc:sldMk cId="2652742182" sldId="908"/>
            <ac:spMk id="2" creationId="{C3C16882-090A-6128-40F9-01C27F888FCE}"/>
          </ac:spMkLst>
        </pc:spChg>
        <pc:spChg chg="del">
          <ac:chgData name="PABLO  SCHWARZENBERG RIVEROS" userId="8c8aad3b-0818-4347-9e94-70ceb4e6135e" providerId="ADAL" clId="{8B9CBEC9-D768-3945-BCE4-DC2E7D17E6D2}" dt="2023-03-28T19:36:01.995" v="741" actId="478"/>
          <ac:spMkLst>
            <pc:docMk/>
            <pc:sldMk cId="2652742182" sldId="908"/>
            <ac:spMk id="3" creationId="{F203D217-16A6-D60C-2853-FB2B7E7D0446}"/>
          </ac:spMkLst>
        </pc:spChg>
        <pc:spChg chg="add mod">
          <ac:chgData name="PABLO  SCHWARZENBERG RIVEROS" userId="8c8aad3b-0818-4347-9e94-70ceb4e6135e" providerId="ADAL" clId="{8B9CBEC9-D768-3945-BCE4-DC2E7D17E6D2}" dt="2023-03-28T19:39:10.355" v="886" actId="207"/>
          <ac:spMkLst>
            <pc:docMk/>
            <pc:sldMk cId="2652742182" sldId="908"/>
            <ac:spMk id="4" creationId="{D7756B7D-E38A-3D42-26D2-C1C6E7E8284F}"/>
          </ac:spMkLst>
        </pc:spChg>
        <pc:spChg chg="add mod">
          <ac:chgData name="PABLO  SCHWARZENBERG RIVEROS" userId="8c8aad3b-0818-4347-9e94-70ceb4e6135e" providerId="ADAL" clId="{8B9CBEC9-D768-3945-BCE4-DC2E7D17E6D2}" dt="2023-03-28T19:39:10.355" v="886" actId="207"/>
          <ac:spMkLst>
            <pc:docMk/>
            <pc:sldMk cId="2652742182" sldId="908"/>
            <ac:spMk id="5" creationId="{4CB398C8-15C7-D92C-FBB3-D1238E87FC81}"/>
          </ac:spMkLst>
        </pc:spChg>
        <pc:spChg chg="add mod">
          <ac:chgData name="PABLO  SCHWARZENBERG RIVEROS" userId="8c8aad3b-0818-4347-9e94-70ceb4e6135e" providerId="ADAL" clId="{8B9CBEC9-D768-3945-BCE4-DC2E7D17E6D2}" dt="2023-03-28T19:39:10.355" v="886" actId="207"/>
          <ac:spMkLst>
            <pc:docMk/>
            <pc:sldMk cId="2652742182" sldId="908"/>
            <ac:spMk id="6" creationId="{16FDB7C8-95A0-1D6A-0BED-923D4B5122F4}"/>
          </ac:spMkLst>
        </pc:spChg>
        <pc:spChg chg="add mod">
          <ac:chgData name="PABLO  SCHWARZENBERG RIVEROS" userId="8c8aad3b-0818-4347-9e94-70ceb4e6135e" providerId="ADAL" clId="{8B9CBEC9-D768-3945-BCE4-DC2E7D17E6D2}" dt="2023-03-28T19:39:10.355" v="886" actId="207"/>
          <ac:spMkLst>
            <pc:docMk/>
            <pc:sldMk cId="2652742182" sldId="908"/>
            <ac:spMk id="7" creationId="{3BEB986E-DB48-8CD2-BC90-4E7291B2B6CC}"/>
          </ac:spMkLst>
        </pc:spChg>
        <pc:spChg chg="add del mod">
          <ac:chgData name="PABLO  SCHWARZENBERG RIVEROS" userId="8c8aad3b-0818-4347-9e94-70ceb4e6135e" providerId="ADAL" clId="{8B9CBEC9-D768-3945-BCE4-DC2E7D17E6D2}" dt="2023-03-28T19:37:54.402" v="842" actId="478"/>
          <ac:spMkLst>
            <pc:docMk/>
            <pc:sldMk cId="2652742182" sldId="908"/>
            <ac:spMk id="8" creationId="{B395234D-C6C0-BF65-681A-76858D04DB29}"/>
          </ac:spMkLst>
        </pc:spChg>
        <pc:spChg chg="add mod">
          <ac:chgData name="PABLO  SCHWARZENBERG RIVEROS" userId="8c8aad3b-0818-4347-9e94-70ceb4e6135e" providerId="ADAL" clId="{8B9CBEC9-D768-3945-BCE4-DC2E7D17E6D2}" dt="2023-03-28T19:39:10.355" v="886" actId="207"/>
          <ac:spMkLst>
            <pc:docMk/>
            <pc:sldMk cId="2652742182" sldId="908"/>
            <ac:spMk id="9" creationId="{5E8316B6-F8D7-E327-26DB-4B498753DFAF}"/>
          </ac:spMkLst>
        </pc:spChg>
        <pc:spChg chg="add mod">
          <ac:chgData name="PABLO  SCHWARZENBERG RIVEROS" userId="8c8aad3b-0818-4347-9e94-70ceb4e6135e" providerId="ADAL" clId="{8B9CBEC9-D768-3945-BCE4-DC2E7D17E6D2}" dt="2023-03-28T19:39:10.355" v="886" actId="207"/>
          <ac:spMkLst>
            <pc:docMk/>
            <pc:sldMk cId="2652742182" sldId="908"/>
            <ac:spMk id="10" creationId="{75540E76-22F3-A3BC-23C7-243C37225A1C}"/>
          </ac:spMkLst>
        </pc:spChg>
        <pc:spChg chg="add del mod">
          <ac:chgData name="PABLO  SCHWARZENBERG RIVEROS" userId="8c8aad3b-0818-4347-9e94-70ceb4e6135e" providerId="ADAL" clId="{8B9CBEC9-D768-3945-BCE4-DC2E7D17E6D2}" dt="2023-03-28T19:51:05.444" v="1342" actId="478"/>
          <ac:spMkLst>
            <pc:docMk/>
            <pc:sldMk cId="2652742182" sldId="908"/>
            <ac:spMk id="11" creationId="{7AF8A267-7136-F67E-C4BB-5B000C163142}"/>
          </ac:spMkLst>
        </pc:spChg>
      </pc:sldChg>
      <pc:sldChg chg="addSp delSp modSp new del mod">
        <pc:chgData name="PABLO  SCHWARZENBERG RIVEROS" userId="8c8aad3b-0818-4347-9e94-70ceb4e6135e" providerId="ADAL" clId="{8B9CBEC9-D768-3945-BCE4-DC2E7D17E6D2}" dt="2023-03-28T19:24:34.173" v="269" actId="2696"/>
        <pc:sldMkLst>
          <pc:docMk/>
          <pc:sldMk cId="2829852338" sldId="908"/>
        </pc:sldMkLst>
        <pc:spChg chg="mod">
          <ac:chgData name="PABLO  SCHWARZENBERG RIVEROS" userId="8c8aad3b-0818-4347-9e94-70ceb4e6135e" providerId="ADAL" clId="{8B9CBEC9-D768-3945-BCE4-DC2E7D17E6D2}" dt="2023-03-28T18:30:52.547" v="265" actId="20577"/>
          <ac:spMkLst>
            <pc:docMk/>
            <pc:sldMk cId="2829852338" sldId="908"/>
            <ac:spMk id="2" creationId="{D8F98A1D-5ED9-2353-0AC4-706C347C3C1C}"/>
          </ac:spMkLst>
        </pc:spChg>
        <pc:spChg chg="del">
          <ac:chgData name="PABLO  SCHWARZENBERG RIVEROS" userId="8c8aad3b-0818-4347-9e94-70ceb4e6135e" providerId="ADAL" clId="{8B9CBEC9-D768-3945-BCE4-DC2E7D17E6D2}" dt="2023-03-28T18:30:54.650" v="266" actId="478"/>
          <ac:spMkLst>
            <pc:docMk/>
            <pc:sldMk cId="2829852338" sldId="908"/>
            <ac:spMk id="3" creationId="{8C842BB1-F40D-7500-7222-1B4636209003}"/>
          </ac:spMkLst>
        </pc:spChg>
        <pc:spChg chg="add mod">
          <ac:chgData name="PABLO  SCHWARZENBERG RIVEROS" userId="8c8aad3b-0818-4347-9e94-70ceb4e6135e" providerId="ADAL" clId="{8B9CBEC9-D768-3945-BCE4-DC2E7D17E6D2}" dt="2023-03-28T18:31:04.200" v="268" actId="14100"/>
          <ac:spMkLst>
            <pc:docMk/>
            <pc:sldMk cId="2829852338" sldId="908"/>
            <ac:spMk id="4" creationId="{91154CC4-609F-31EC-8305-9BF2C76FBA51}"/>
          </ac:spMkLst>
        </pc:spChg>
      </pc:sldChg>
      <pc:sldChg chg="add">
        <pc:chgData name="PABLO  SCHWARZENBERG RIVEROS" userId="8c8aad3b-0818-4347-9e94-70ceb4e6135e" providerId="ADAL" clId="{8B9CBEC9-D768-3945-BCE4-DC2E7D17E6D2}" dt="2023-03-29T18:21:01.571" v="2460"/>
        <pc:sldMkLst>
          <pc:docMk/>
          <pc:sldMk cId="2988767812" sldId="908"/>
        </pc:sldMkLst>
      </pc:sldChg>
      <pc:sldChg chg="addSp delSp modSp new del mod modAnim">
        <pc:chgData name="PABLO  SCHWARZENBERG RIVEROS" userId="8c8aad3b-0818-4347-9e94-70ceb4e6135e" providerId="ADAL" clId="{8B9CBEC9-D768-3945-BCE4-DC2E7D17E6D2}" dt="2023-03-29T18:20:54.833" v="2459" actId="2696"/>
        <pc:sldMkLst>
          <pc:docMk/>
          <pc:sldMk cId="1966681657" sldId="909"/>
        </pc:sldMkLst>
        <pc:spChg chg="mod">
          <ac:chgData name="PABLO  SCHWARZENBERG RIVEROS" userId="8c8aad3b-0818-4347-9e94-70ceb4e6135e" providerId="ADAL" clId="{8B9CBEC9-D768-3945-BCE4-DC2E7D17E6D2}" dt="2023-03-28T19:39:26.767" v="910" actId="20577"/>
          <ac:spMkLst>
            <pc:docMk/>
            <pc:sldMk cId="1966681657" sldId="909"/>
            <ac:spMk id="2" creationId="{49DEC44F-4125-4E8C-01B7-5522F7642334}"/>
          </ac:spMkLst>
        </pc:spChg>
        <pc:spChg chg="del">
          <ac:chgData name="PABLO  SCHWARZENBERG RIVEROS" userId="8c8aad3b-0818-4347-9e94-70ceb4e6135e" providerId="ADAL" clId="{8B9CBEC9-D768-3945-BCE4-DC2E7D17E6D2}" dt="2023-03-28T19:39:29.740" v="911" actId="478"/>
          <ac:spMkLst>
            <pc:docMk/>
            <pc:sldMk cId="1966681657" sldId="909"/>
            <ac:spMk id="3" creationId="{75285912-1D35-4957-2FC6-B6517C1E5644}"/>
          </ac:spMkLst>
        </pc:spChg>
        <pc:spChg chg="add mod">
          <ac:chgData name="PABLO  SCHWARZENBERG RIVEROS" userId="8c8aad3b-0818-4347-9e94-70ceb4e6135e" providerId="ADAL" clId="{8B9CBEC9-D768-3945-BCE4-DC2E7D17E6D2}" dt="2023-03-28T19:47:25.064" v="1292" actId="1076"/>
          <ac:spMkLst>
            <pc:docMk/>
            <pc:sldMk cId="1966681657" sldId="909"/>
            <ac:spMk id="4" creationId="{4F1DE467-92B9-BDD7-D503-BA24313C66E1}"/>
          </ac:spMkLst>
        </pc:spChg>
        <pc:spChg chg="add mod">
          <ac:chgData name="PABLO  SCHWARZENBERG RIVEROS" userId="8c8aad3b-0818-4347-9e94-70ceb4e6135e" providerId="ADAL" clId="{8B9CBEC9-D768-3945-BCE4-DC2E7D17E6D2}" dt="2023-03-28T19:47:25.064" v="1292" actId="1076"/>
          <ac:spMkLst>
            <pc:docMk/>
            <pc:sldMk cId="1966681657" sldId="909"/>
            <ac:spMk id="5" creationId="{549B2C1A-0FC7-E8D3-93CC-B37DD8961298}"/>
          </ac:spMkLst>
        </pc:spChg>
        <pc:spChg chg="add mod">
          <ac:chgData name="PABLO  SCHWARZENBERG RIVEROS" userId="8c8aad3b-0818-4347-9e94-70ceb4e6135e" providerId="ADAL" clId="{8B9CBEC9-D768-3945-BCE4-DC2E7D17E6D2}" dt="2023-03-28T19:47:25.064" v="1292" actId="1076"/>
          <ac:spMkLst>
            <pc:docMk/>
            <pc:sldMk cId="1966681657" sldId="909"/>
            <ac:spMk id="6" creationId="{3407CC23-BF10-1106-AA04-4DBFE81AEFD8}"/>
          </ac:spMkLst>
        </pc:spChg>
        <pc:spChg chg="add mod">
          <ac:chgData name="PABLO  SCHWARZENBERG RIVEROS" userId="8c8aad3b-0818-4347-9e94-70ceb4e6135e" providerId="ADAL" clId="{8B9CBEC9-D768-3945-BCE4-DC2E7D17E6D2}" dt="2023-03-28T19:47:25.064" v="1292" actId="1076"/>
          <ac:spMkLst>
            <pc:docMk/>
            <pc:sldMk cId="1966681657" sldId="909"/>
            <ac:spMk id="7" creationId="{11EE48D2-1F0D-0AC7-A960-F473E81293A2}"/>
          </ac:spMkLst>
        </pc:spChg>
        <pc:spChg chg="add mod">
          <ac:chgData name="PABLO  SCHWARZENBERG RIVEROS" userId="8c8aad3b-0818-4347-9e94-70ceb4e6135e" providerId="ADAL" clId="{8B9CBEC9-D768-3945-BCE4-DC2E7D17E6D2}" dt="2023-03-28T19:56:57.958" v="1446" actId="207"/>
          <ac:spMkLst>
            <pc:docMk/>
            <pc:sldMk cId="1966681657" sldId="909"/>
            <ac:spMk id="8" creationId="{A9697BAD-96C3-2140-D772-1D3779DB5526}"/>
          </ac:spMkLst>
        </pc:spChg>
        <pc:spChg chg="add mod">
          <ac:chgData name="PABLO  SCHWARZENBERG RIVEROS" userId="8c8aad3b-0818-4347-9e94-70ceb4e6135e" providerId="ADAL" clId="{8B9CBEC9-D768-3945-BCE4-DC2E7D17E6D2}" dt="2023-03-28T19:56:57.958" v="1446" actId="207"/>
          <ac:spMkLst>
            <pc:docMk/>
            <pc:sldMk cId="1966681657" sldId="909"/>
            <ac:spMk id="9" creationId="{56C2E5E1-8215-C669-D963-8D6CCA878EE2}"/>
          </ac:spMkLst>
        </pc:spChg>
        <pc:spChg chg="add mod">
          <ac:chgData name="PABLO  SCHWARZENBERG RIVEROS" userId="8c8aad3b-0818-4347-9e94-70ceb4e6135e" providerId="ADAL" clId="{8B9CBEC9-D768-3945-BCE4-DC2E7D17E6D2}" dt="2023-03-28T19:56:57.958" v="1446" actId="207"/>
          <ac:spMkLst>
            <pc:docMk/>
            <pc:sldMk cId="1966681657" sldId="909"/>
            <ac:spMk id="10" creationId="{D643CC88-4556-1B81-BBE8-335914B933C7}"/>
          </ac:spMkLst>
        </pc:spChg>
        <pc:spChg chg="add mod">
          <ac:chgData name="PABLO  SCHWARZENBERG RIVEROS" userId="8c8aad3b-0818-4347-9e94-70ceb4e6135e" providerId="ADAL" clId="{8B9CBEC9-D768-3945-BCE4-DC2E7D17E6D2}" dt="2023-03-28T19:56:57.958" v="1446" actId="207"/>
          <ac:spMkLst>
            <pc:docMk/>
            <pc:sldMk cId="1966681657" sldId="909"/>
            <ac:spMk id="11" creationId="{D5E2F986-3E23-06BA-95AB-6783B1D05B96}"/>
          </ac:spMkLst>
        </pc:spChg>
        <pc:spChg chg="add mod">
          <ac:chgData name="PABLO  SCHWARZENBERG RIVEROS" userId="8c8aad3b-0818-4347-9e94-70ceb4e6135e" providerId="ADAL" clId="{8B9CBEC9-D768-3945-BCE4-DC2E7D17E6D2}" dt="2023-03-28T19:56:57.958" v="1446" actId="207"/>
          <ac:spMkLst>
            <pc:docMk/>
            <pc:sldMk cId="1966681657" sldId="909"/>
            <ac:spMk id="12" creationId="{92D58FC1-17D7-9E5E-3CEA-2886044F1F5C}"/>
          </ac:spMkLst>
        </pc:spChg>
        <pc:spChg chg="add mod">
          <ac:chgData name="PABLO  SCHWARZENBERG RIVEROS" userId="8c8aad3b-0818-4347-9e94-70ceb4e6135e" providerId="ADAL" clId="{8B9CBEC9-D768-3945-BCE4-DC2E7D17E6D2}" dt="2023-03-28T19:56:39.527" v="1445" actId="207"/>
          <ac:spMkLst>
            <pc:docMk/>
            <pc:sldMk cId="1966681657" sldId="909"/>
            <ac:spMk id="13" creationId="{4BCCEFC7-BDDB-42D7-0336-F8022241CDBE}"/>
          </ac:spMkLst>
        </pc:spChg>
        <pc:spChg chg="add mod">
          <ac:chgData name="PABLO  SCHWARZENBERG RIVEROS" userId="8c8aad3b-0818-4347-9e94-70ceb4e6135e" providerId="ADAL" clId="{8B9CBEC9-D768-3945-BCE4-DC2E7D17E6D2}" dt="2023-03-28T19:47:25.064" v="1292" actId="1076"/>
          <ac:spMkLst>
            <pc:docMk/>
            <pc:sldMk cId="1966681657" sldId="909"/>
            <ac:spMk id="14" creationId="{B49506CD-ED5D-212E-72FB-F05655339E4F}"/>
          </ac:spMkLst>
        </pc:spChg>
        <pc:spChg chg="add mod">
          <ac:chgData name="PABLO  SCHWARZENBERG RIVEROS" userId="8c8aad3b-0818-4347-9e94-70ceb4e6135e" providerId="ADAL" clId="{8B9CBEC9-D768-3945-BCE4-DC2E7D17E6D2}" dt="2023-03-28T19:56:39.527" v="1445" actId="207"/>
          <ac:spMkLst>
            <pc:docMk/>
            <pc:sldMk cId="1966681657" sldId="909"/>
            <ac:spMk id="15" creationId="{521BBD1E-FE9C-3999-AABF-C84A7DCB0606}"/>
          </ac:spMkLst>
        </pc:spChg>
      </pc:sldChg>
      <pc:sldChg chg="modSp add mod">
        <pc:chgData name="PABLO  SCHWARZENBERG RIVEROS" userId="8c8aad3b-0818-4347-9e94-70ceb4e6135e" providerId="ADAL" clId="{8B9CBEC9-D768-3945-BCE4-DC2E7D17E6D2}" dt="2023-03-29T18:25:29.481" v="2465" actId="207"/>
        <pc:sldMkLst>
          <pc:docMk/>
          <pc:sldMk cId="3728544778" sldId="909"/>
        </pc:sldMkLst>
        <pc:spChg chg="mod">
          <ac:chgData name="PABLO  SCHWARZENBERG RIVEROS" userId="8c8aad3b-0818-4347-9e94-70ceb4e6135e" providerId="ADAL" clId="{8B9CBEC9-D768-3945-BCE4-DC2E7D17E6D2}" dt="2023-03-29T18:25:23.599" v="2464" actId="207"/>
          <ac:spMkLst>
            <pc:docMk/>
            <pc:sldMk cId="3728544778" sldId="909"/>
            <ac:spMk id="10" creationId="{D643CC88-4556-1B81-BBE8-335914B933C7}"/>
          </ac:spMkLst>
        </pc:spChg>
        <pc:spChg chg="mod">
          <ac:chgData name="PABLO  SCHWARZENBERG RIVEROS" userId="8c8aad3b-0818-4347-9e94-70ceb4e6135e" providerId="ADAL" clId="{8B9CBEC9-D768-3945-BCE4-DC2E7D17E6D2}" dt="2023-03-29T18:25:23.599" v="2464" actId="207"/>
          <ac:spMkLst>
            <pc:docMk/>
            <pc:sldMk cId="3728544778" sldId="909"/>
            <ac:spMk id="11" creationId="{D5E2F986-3E23-06BA-95AB-6783B1D05B96}"/>
          </ac:spMkLst>
        </pc:spChg>
        <pc:spChg chg="mod">
          <ac:chgData name="PABLO  SCHWARZENBERG RIVEROS" userId="8c8aad3b-0818-4347-9e94-70ceb4e6135e" providerId="ADAL" clId="{8B9CBEC9-D768-3945-BCE4-DC2E7D17E6D2}" dt="2023-03-29T18:25:09.037" v="2463" actId="207"/>
          <ac:spMkLst>
            <pc:docMk/>
            <pc:sldMk cId="3728544778" sldId="909"/>
            <ac:spMk id="13" creationId="{4BCCEFC7-BDDB-42D7-0336-F8022241CDBE}"/>
          </ac:spMkLst>
        </pc:spChg>
        <pc:spChg chg="mod">
          <ac:chgData name="PABLO  SCHWARZENBERG RIVEROS" userId="8c8aad3b-0818-4347-9e94-70ceb4e6135e" providerId="ADAL" clId="{8B9CBEC9-D768-3945-BCE4-DC2E7D17E6D2}" dt="2023-03-29T18:25:29.481" v="2465" actId="207"/>
          <ac:spMkLst>
            <pc:docMk/>
            <pc:sldMk cId="3728544778" sldId="909"/>
            <ac:spMk id="15" creationId="{521BBD1E-FE9C-3999-AABF-C84A7DCB0606}"/>
          </ac:spMkLst>
        </pc:spChg>
      </pc:sldChg>
      <pc:sldChg chg="modSp add mod">
        <pc:chgData name="PABLO  SCHWARZENBERG RIVEROS" userId="8c8aad3b-0818-4347-9e94-70ceb4e6135e" providerId="ADAL" clId="{8B9CBEC9-D768-3945-BCE4-DC2E7D17E6D2}" dt="2023-03-28T19:54:42.319" v="1432" actId="20577"/>
        <pc:sldMkLst>
          <pc:docMk/>
          <pc:sldMk cId="85995837" sldId="910"/>
        </pc:sldMkLst>
        <pc:spChg chg="mod">
          <ac:chgData name="PABLO  SCHWARZENBERG RIVEROS" userId="8c8aad3b-0818-4347-9e94-70ceb4e6135e" providerId="ADAL" clId="{8B9CBEC9-D768-3945-BCE4-DC2E7D17E6D2}" dt="2023-03-28T19:54:42.319" v="1432" actId="20577"/>
          <ac:spMkLst>
            <pc:docMk/>
            <pc:sldMk cId="85995837" sldId="910"/>
            <ac:spMk id="2" creationId="{00000000-0000-0000-0000-000000000000}"/>
          </ac:spMkLst>
        </pc:spChg>
      </pc:sldChg>
      <pc:sldChg chg="add">
        <pc:chgData name="PABLO  SCHWARZENBERG RIVEROS" userId="8c8aad3b-0818-4347-9e94-70ceb4e6135e" providerId="ADAL" clId="{8B9CBEC9-D768-3945-BCE4-DC2E7D17E6D2}" dt="2023-03-29T18:21:24.220" v="2462"/>
        <pc:sldMkLst>
          <pc:docMk/>
          <pc:sldMk cId="1225281196" sldId="911"/>
        </pc:sldMkLst>
      </pc:sldChg>
      <pc:sldChg chg="addSp delSp modSp add del mod modAnim">
        <pc:chgData name="PABLO  SCHWARZENBERG RIVEROS" userId="8c8aad3b-0818-4347-9e94-70ceb4e6135e" providerId="ADAL" clId="{8B9CBEC9-D768-3945-BCE4-DC2E7D17E6D2}" dt="2023-03-29T18:21:20.024" v="2461" actId="2696"/>
        <pc:sldMkLst>
          <pc:docMk/>
          <pc:sldMk cId="1958452345" sldId="911"/>
        </pc:sldMkLst>
        <pc:spChg chg="mod">
          <ac:chgData name="PABLO  SCHWARZENBERG RIVEROS" userId="8c8aad3b-0818-4347-9e94-70ceb4e6135e" providerId="ADAL" clId="{8B9CBEC9-D768-3945-BCE4-DC2E7D17E6D2}" dt="2023-03-28T20:14:42.576" v="1561" actId="20577"/>
          <ac:spMkLst>
            <pc:docMk/>
            <pc:sldMk cId="1958452345" sldId="911"/>
            <ac:spMk id="2" creationId="{4CF49A83-C68E-1EE2-7819-770176446E3F}"/>
          </ac:spMkLst>
        </pc:spChg>
        <pc:spChg chg="add mod">
          <ac:chgData name="PABLO  SCHWARZENBERG RIVEROS" userId="8c8aad3b-0818-4347-9e94-70ceb4e6135e" providerId="ADAL" clId="{8B9CBEC9-D768-3945-BCE4-DC2E7D17E6D2}" dt="2023-03-28T20:18:12.934" v="1614" actId="1076"/>
          <ac:spMkLst>
            <pc:docMk/>
            <pc:sldMk cId="1958452345" sldId="911"/>
            <ac:spMk id="3" creationId="{955CD90C-1984-5B5D-15C3-1CCDB25103CC}"/>
          </ac:spMkLst>
        </pc:spChg>
        <pc:spChg chg="add mod">
          <ac:chgData name="PABLO  SCHWARZENBERG RIVEROS" userId="8c8aad3b-0818-4347-9e94-70ceb4e6135e" providerId="ADAL" clId="{8B9CBEC9-D768-3945-BCE4-DC2E7D17E6D2}" dt="2023-03-28T20:18:12.934" v="1614" actId="1076"/>
          <ac:spMkLst>
            <pc:docMk/>
            <pc:sldMk cId="1958452345" sldId="911"/>
            <ac:spMk id="5" creationId="{2918151A-30C5-DB15-E2AC-92123B542765}"/>
          </ac:spMkLst>
        </pc:spChg>
        <pc:spChg chg="add del mod">
          <ac:chgData name="PABLO  SCHWARZENBERG RIVEROS" userId="8c8aad3b-0818-4347-9e94-70ceb4e6135e" providerId="ADAL" clId="{8B9CBEC9-D768-3945-BCE4-DC2E7D17E6D2}" dt="2023-03-28T20:17:08.494" v="1608"/>
          <ac:spMkLst>
            <pc:docMk/>
            <pc:sldMk cId="1958452345" sldId="911"/>
            <ac:spMk id="6" creationId="{D5213BF3-646E-B92B-E566-2F6D553716FE}"/>
          </ac:spMkLst>
        </pc:spChg>
        <pc:spChg chg="add mod">
          <ac:chgData name="PABLO  SCHWARZENBERG RIVEROS" userId="8c8aad3b-0818-4347-9e94-70ceb4e6135e" providerId="ADAL" clId="{8B9CBEC9-D768-3945-BCE4-DC2E7D17E6D2}" dt="2023-03-28T20:31:42.784" v="1920" actId="20577"/>
          <ac:spMkLst>
            <pc:docMk/>
            <pc:sldMk cId="1958452345" sldId="911"/>
            <ac:spMk id="9" creationId="{33FBD275-2873-BCDE-4797-84FB3A675F14}"/>
          </ac:spMkLst>
        </pc:spChg>
        <pc:picChg chg="del mod">
          <ac:chgData name="PABLO  SCHWARZENBERG RIVEROS" userId="8c8aad3b-0818-4347-9e94-70ceb4e6135e" providerId="ADAL" clId="{8B9CBEC9-D768-3945-BCE4-DC2E7D17E6D2}" dt="2023-03-28T20:14:43.801" v="1563" actId="478"/>
          <ac:picMkLst>
            <pc:docMk/>
            <pc:sldMk cId="1958452345" sldId="911"/>
            <ac:picMk id="4" creationId="{F65E4F2C-FF94-1C1B-AE99-443AFACDE7A0}"/>
          </ac:picMkLst>
        </pc:picChg>
        <pc:picChg chg="add mod">
          <ac:chgData name="PABLO  SCHWARZENBERG RIVEROS" userId="8c8aad3b-0818-4347-9e94-70ceb4e6135e" providerId="ADAL" clId="{8B9CBEC9-D768-3945-BCE4-DC2E7D17E6D2}" dt="2023-03-28T20:20:55.146" v="1663" actId="1076"/>
          <ac:picMkLst>
            <pc:docMk/>
            <pc:sldMk cId="1958452345" sldId="911"/>
            <ac:picMk id="7" creationId="{E4F21548-F9BD-D172-27B2-ABE9D0D09718}"/>
          </ac:picMkLst>
        </pc:picChg>
        <pc:picChg chg="add mod">
          <ac:chgData name="PABLO  SCHWARZENBERG RIVEROS" userId="8c8aad3b-0818-4347-9e94-70ceb4e6135e" providerId="ADAL" clId="{8B9CBEC9-D768-3945-BCE4-DC2E7D17E6D2}" dt="2023-03-28T20:21:10.392" v="1666" actId="1076"/>
          <ac:picMkLst>
            <pc:docMk/>
            <pc:sldMk cId="1958452345" sldId="911"/>
            <ac:picMk id="8" creationId="{20417BED-BB5B-2886-E39A-D0A42080F76C}"/>
          </ac:picMkLst>
        </pc:picChg>
        <pc:picChg chg="add mod">
          <ac:chgData name="PABLO  SCHWARZENBERG RIVEROS" userId="8c8aad3b-0818-4347-9e94-70ceb4e6135e" providerId="ADAL" clId="{8B9CBEC9-D768-3945-BCE4-DC2E7D17E6D2}" dt="2023-03-28T20:21:12.685" v="1667" actId="1076"/>
          <ac:picMkLst>
            <pc:docMk/>
            <pc:sldMk cId="1958452345" sldId="911"/>
            <ac:picMk id="10" creationId="{E7C71F23-79B4-9080-8EC7-D55AE5EE5642}"/>
          </ac:picMkLst>
        </pc:picChg>
        <pc:picChg chg="add mod">
          <ac:chgData name="PABLO  SCHWARZENBERG RIVEROS" userId="8c8aad3b-0818-4347-9e94-70ceb4e6135e" providerId="ADAL" clId="{8B9CBEC9-D768-3945-BCE4-DC2E7D17E6D2}" dt="2023-03-28T20:22:19.829" v="1671" actId="1076"/>
          <ac:picMkLst>
            <pc:docMk/>
            <pc:sldMk cId="1958452345" sldId="911"/>
            <ac:picMk id="11" creationId="{2897F04D-F28B-FC20-DA8D-9467402928AC}"/>
          </ac:picMkLst>
        </pc:picChg>
      </pc:sldChg>
      <pc:sldChg chg="addSp delSp modSp new mod modAnim">
        <pc:chgData name="PABLO  SCHWARZENBERG RIVEROS" userId="8c8aad3b-0818-4347-9e94-70ceb4e6135e" providerId="ADAL" clId="{8B9CBEC9-D768-3945-BCE4-DC2E7D17E6D2}" dt="2023-03-28T20:29:53.879" v="1911" actId="113"/>
        <pc:sldMkLst>
          <pc:docMk/>
          <pc:sldMk cId="4021851571" sldId="912"/>
        </pc:sldMkLst>
        <pc:spChg chg="mod">
          <ac:chgData name="PABLO  SCHWARZENBERG RIVEROS" userId="8c8aad3b-0818-4347-9e94-70ceb4e6135e" providerId="ADAL" clId="{8B9CBEC9-D768-3945-BCE4-DC2E7D17E6D2}" dt="2023-03-28T20:29:53.879" v="1911" actId="113"/>
          <ac:spMkLst>
            <pc:docMk/>
            <pc:sldMk cId="4021851571" sldId="912"/>
            <ac:spMk id="2" creationId="{EFCE5DD4-F709-B0B0-C200-ED7AFBE2957A}"/>
          </ac:spMkLst>
        </pc:spChg>
        <pc:spChg chg="del">
          <ac:chgData name="PABLO  SCHWARZENBERG RIVEROS" userId="8c8aad3b-0818-4347-9e94-70ceb4e6135e" providerId="ADAL" clId="{8B9CBEC9-D768-3945-BCE4-DC2E7D17E6D2}" dt="2023-03-28T20:23:11.715" v="1734" actId="478"/>
          <ac:spMkLst>
            <pc:docMk/>
            <pc:sldMk cId="4021851571" sldId="912"/>
            <ac:spMk id="3" creationId="{D27E3455-85AF-49A1-0379-FDD4964DABB3}"/>
          </ac:spMkLst>
        </pc:spChg>
        <pc:spChg chg="add del">
          <ac:chgData name="PABLO  SCHWARZENBERG RIVEROS" userId="8c8aad3b-0818-4347-9e94-70ceb4e6135e" providerId="ADAL" clId="{8B9CBEC9-D768-3945-BCE4-DC2E7D17E6D2}" dt="2023-03-28T20:23:26.760" v="1738" actId="478"/>
          <ac:spMkLst>
            <pc:docMk/>
            <pc:sldMk cId="4021851571" sldId="912"/>
            <ac:spMk id="4" creationId="{CE13D7E2-817A-CF42-2463-352D3886EE34}"/>
          </ac:spMkLst>
        </pc:spChg>
        <pc:spChg chg="add del mod">
          <ac:chgData name="PABLO  SCHWARZENBERG RIVEROS" userId="8c8aad3b-0818-4347-9e94-70ceb4e6135e" providerId="ADAL" clId="{8B9CBEC9-D768-3945-BCE4-DC2E7D17E6D2}" dt="2023-03-28T20:23:26.760" v="1738" actId="478"/>
          <ac:spMkLst>
            <pc:docMk/>
            <pc:sldMk cId="4021851571" sldId="912"/>
            <ac:spMk id="5" creationId="{D23585CC-28F2-5E2B-2585-5812415D75B7}"/>
          </ac:spMkLst>
        </pc:spChg>
        <pc:spChg chg="add mod">
          <ac:chgData name="PABLO  SCHWARZENBERG RIVEROS" userId="8c8aad3b-0818-4347-9e94-70ceb4e6135e" providerId="ADAL" clId="{8B9CBEC9-D768-3945-BCE4-DC2E7D17E6D2}" dt="2023-03-28T20:26:21.011" v="1830" actId="207"/>
          <ac:spMkLst>
            <pc:docMk/>
            <pc:sldMk cId="4021851571" sldId="912"/>
            <ac:spMk id="6" creationId="{D2F13C48-C934-A490-41B1-CD7A00269EF5}"/>
          </ac:spMkLst>
        </pc:spChg>
        <pc:spChg chg="add mod">
          <ac:chgData name="PABLO  SCHWARZENBERG RIVEROS" userId="8c8aad3b-0818-4347-9e94-70ceb4e6135e" providerId="ADAL" clId="{8B9CBEC9-D768-3945-BCE4-DC2E7D17E6D2}" dt="2023-03-28T20:26:21.011" v="1830" actId="207"/>
          <ac:spMkLst>
            <pc:docMk/>
            <pc:sldMk cId="4021851571" sldId="912"/>
            <ac:spMk id="7" creationId="{FC1F28D7-5F60-19D3-5795-E1C402A577D2}"/>
          </ac:spMkLst>
        </pc:spChg>
        <pc:spChg chg="add mod">
          <ac:chgData name="PABLO  SCHWARZENBERG RIVEROS" userId="8c8aad3b-0818-4347-9e94-70ceb4e6135e" providerId="ADAL" clId="{8B9CBEC9-D768-3945-BCE4-DC2E7D17E6D2}" dt="2023-03-28T20:26:21.011" v="1830" actId="207"/>
          <ac:spMkLst>
            <pc:docMk/>
            <pc:sldMk cId="4021851571" sldId="912"/>
            <ac:spMk id="8" creationId="{73E2DEEC-BD18-08A7-73A0-9FE8968E8B30}"/>
          </ac:spMkLst>
        </pc:spChg>
        <pc:spChg chg="add del mod">
          <ac:chgData name="PABLO  SCHWARZENBERG RIVEROS" userId="8c8aad3b-0818-4347-9e94-70ceb4e6135e" providerId="ADAL" clId="{8B9CBEC9-D768-3945-BCE4-DC2E7D17E6D2}" dt="2023-03-28T20:25:33.479" v="1811" actId="478"/>
          <ac:spMkLst>
            <pc:docMk/>
            <pc:sldMk cId="4021851571" sldId="912"/>
            <ac:spMk id="9" creationId="{38A25B61-044F-E797-74B4-EEBF53C4B529}"/>
          </ac:spMkLst>
        </pc:spChg>
        <pc:spChg chg="add del mod">
          <ac:chgData name="PABLO  SCHWARZENBERG RIVEROS" userId="8c8aad3b-0818-4347-9e94-70ceb4e6135e" providerId="ADAL" clId="{8B9CBEC9-D768-3945-BCE4-DC2E7D17E6D2}" dt="2023-03-28T20:25:33.479" v="1811" actId="478"/>
          <ac:spMkLst>
            <pc:docMk/>
            <pc:sldMk cId="4021851571" sldId="912"/>
            <ac:spMk id="10" creationId="{5E7A43A9-CE6A-ECCF-9185-2DED50A2B334}"/>
          </ac:spMkLst>
        </pc:spChg>
        <pc:spChg chg="add del mod">
          <ac:chgData name="PABLO  SCHWARZENBERG RIVEROS" userId="8c8aad3b-0818-4347-9e94-70ceb4e6135e" providerId="ADAL" clId="{8B9CBEC9-D768-3945-BCE4-DC2E7D17E6D2}" dt="2023-03-28T20:25:33.479" v="1811" actId="478"/>
          <ac:spMkLst>
            <pc:docMk/>
            <pc:sldMk cId="4021851571" sldId="912"/>
            <ac:spMk id="11" creationId="{999C1FFC-AA9C-4624-8A4E-C6AA6DBCBB0B}"/>
          </ac:spMkLst>
        </pc:spChg>
        <pc:spChg chg="add del mod">
          <ac:chgData name="PABLO  SCHWARZENBERG RIVEROS" userId="8c8aad3b-0818-4347-9e94-70ceb4e6135e" providerId="ADAL" clId="{8B9CBEC9-D768-3945-BCE4-DC2E7D17E6D2}" dt="2023-03-28T20:25:35.906" v="1812" actId="478"/>
          <ac:spMkLst>
            <pc:docMk/>
            <pc:sldMk cId="4021851571" sldId="912"/>
            <ac:spMk id="12" creationId="{4C02083D-CBDE-8FF0-572B-2C67DA6E978B}"/>
          </ac:spMkLst>
        </pc:spChg>
        <pc:spChg chg="add del mod">
          <ac:chgData name="PABLO  SCHWARZENBERG RIVEROS" userId="8c8aad3b-0818-4347-9e94-70ceb4e6135e" providerId="ADAL" clId="{8B9CBEC9-D768-3945-BCE4-DC2E7D17E6D2}" dt="2023-03-28T20:25:35.906" v="1812" actId="478"/>
          <ac:spMkLst>
            <pc:docMk/>
            <pc:sldMk cId="4021851571" sldId="912"/>
            <ac:spMk id="13" creationId="{6006B161-D5F4-804C-3D94-876F7E825DE0}"/>
          </ac:spMkLst>
        </pc:spChg>
        <pc:spChg chg="add del mod">
          <ac:chgData name="PABLO  SCHWARZENBERG RIVEROS" userId="8c8aad3b-0818-4347-9e94-70ceb4e6135e" providerId="ADAL" clId="{8B9CBEC9-D768-3945-BCE4-DC2E7D17E6D2}" dt="2023-03-28T20:25:35.906" v="1812" actId="478"/>
          <ac:spMkLst>
            <pc:docMk/>
            <pc:sldMk cId="4021851571" sldId="912"/>
            <ac:spMk id="14" creationId="{00503F8D-2994-1CC9-7B8D-A2AD266A1EF2}"/>
          </ac:spMkLst>
        </pc:spChg>
        <pc:spChg chg="add mod">
          <ac:chgData name="PABLO  SCHWARZENBERG RIVEROS" userId="8c8aad3b-0818-4347-9e94-70ceb4e6135e" providerId="ADAL" clId="{8B9CBEC9-D768-3945-BCE4-DC2E7D17E6D2}" dt="2023-03-28T20:24:27.869" v="1759" actId="1076"/>
          <ac:spMkLst>
            <pc:docMk/>
            <pc:sldMk cId="4021851571" sldId="912"/>
            <ac:spMk id="15" creationId="{2D325173-78B2-FF59-EAE3-343067464ED6}"/>
          </ac:spMkLst>
        </pc:spChg>
        <pc:spChg chg="add mod">
          <ac:chgData name="PABLO  SCHWARZENBERG RIVEROS" userId="8c8aad3b-0818-4347-9e94-70ceb4e6135e" providerId="ADAL" clId="{8B9CBEC9-D768-3945-BCE4-DC2E7D17E6D2}" dt="2023-03-28T20:24:40.408" v="1769" actId="1076"/>
          <ac:spMkLst>
            <pc:docMk/>
            <pc:sldMk cId="4021851571" sldId="912"/>
            <ac:spMk id="16" creationId="{EE268D02-1704-662F-B2E1-E0B435F73459}"/>
          </ac:spMkLst>
        </pc:spChg>
        <pc:spChg chg="add mod">
          <ac:chgData name="PABLO  SCHWARZENBERG RIVEROS" userId="8c8aad3b-0818-4347-9e94-70ceb4e6135e" providerId="ADAL" clId="{8B9CBEC9-D768-3945-BCE4-DC2E7D17E6D2}" dt="2023-03-28T20:26:21.011" v="1830" actId="207"/>
          <ac:spMkLst>
            <pc:docMk/>
            <pc:sldMk cId="4021851571" sldId="912"/>
            <ac:spMk id="17" creationId="{7A18F941-2140-96B8-0C19-CC4F9D723954}"/>
          </ac:spMkLst>
        </pc:spChg>
        <pc:spChg chg="add mod">
          <ac:chgData name="PABLO  SCHWARZENBERG RIVEROS" userId="8c8aad3b-0818-4347-9e94-70ceb4e6135e" providerId="ADAL" clId="{8B9CBEC9-D768-3945-BCE4-DC2E7D17E6D2}" dt="2023-03-28T20:26:31.926" v="1831" actId="207"/>
          <ac:spMkLst>
            <pc:docMk/>
            <pc:sldMk cId="4021851571" sldId="912"/>
            <ac:spMk id="18" creationId="{68471DE3-A309-E08A-7D3C-9369FC579907}"/>
          </ac:spMkLst>
        </pc:spChg>
        <pc:spChg chg="add mod">
          <ac:chgData name="PABLO  SCHWARZENBERG RIVEROS" userId="8c8aad3b-0818-4347-9e94-70ceb4e6135e" providerId="ADAL" clId="{8B9CBEC9-D768-3945-BCE4-DC2E7D17E6D2}" dt="2023-03-28T20:26:21.011" v="1830" actId="207"/>
          <ac:spMkLst>
            <pc:docMk/>
            <pc:sldMk cId="4021851571" sldId="912"/>
            <ac:spMk id="19" creationId="{BDE56186-93FC-D69C-2CF2-D66BA7047031}"/>
          </ac:spMkLst>
        </pc:spChg>
        <pc:spChg chg="add mod">
          <ac:chgData name="PABLO  SCHWARZENBERG RIVEROS" userId="8c8aad3b-0818-4347-9e94-70ceb4e6135e" providerId="ADAL" clId="{8B9CBEC9-D768-3945-BCE4-DC2E7D17E6D2}" dt="2023-03-28T20:26:21.011" v="1830" actId="207"/>
          <ac:spMkLst>
            <pc:docMk/>
            <pc:sldMk cId="4021851571" sldId="912"/>
            <ac:spMk id="20" creationId="{96447390-AB6D-0D35-E44F-4022EAF77F62}"/>
          </ac:spMkLst>
        </pc:spChg>
        <pc:spChg chg="add mod">
          <ac:chgData name="PABLO  SCHWARZENBERG RIVEROS" userId="8c8aad3b-0818-4347-9e94-70ceb4e6135e" providerId="ADAL" clId="{8B9CBEC9-D768-3945-BCE4-DC2E7D17E6D2}" dt="2023-03-28T20:26:21.011" v="1830" actId="207"/>
          <ac:spMkLst>
            <pc:docMk/>
            <pc:sldMk cId="4021851571" sldId="912"/>
            <ac:spMk id="21" creationId="{4ECE425B-5CFF-C13D-6CB6-D500CE048C66}"/>
          </ac:spMkLst>
        </pc:spChg>
        <pc:spChg chg="add mod">
          <ac:chgData name="PABLO  SCHWARZENBERG RIVEROS" userId="8c8aad3b-0818-4347-9e94-70ceb4e6135e" providerId="ADAL" clId="{8B9CBEC9-D768-3945-BCE4-DC2E7D17E6D2}" dt="2023-03-28T20:26:21.011" v="1830" actId="207"/>
          <ac:spMkLst>
            <pc:docMk/>
            <pc:sldMk cId="4021851571" sldId="912"/>
            <ac:spMk id="22" creationId="{345FD8BB-9309-8D4F-211F-761AE7B188C0}"/>
          </ac:spMkLst>
        </pc:spChg>
        <pc:spChg chg="add mod">
          <ac:chgData name="PABLO  SCHWARZENBERG RIVEROS" userId="8c8aad3b-0818-4347-9e94-70ceb4e6135e" providerId="ADAL" clId="{8B9CBEC9-D768-3945-BCE4-DC2E7D17E6D2}" dt="2023-03-28T20:27:07.781" v="1834" actId="207"/>
          <ac:spMkLst>
            <pc:docMk/>
            <pc:sldMk cId="4021851571" sldId="912"/>
            <ac:spMk id="23" creationId="{38098F90-685E-2995-8D44-9A2A7C502707}"/>
          </ac:spMkLst>
        </pc:spChg>
        <pc:spChg chg="add mod">
          <ac:chgData name="PABLO  SCHWARZENBERG RIVEROS" userId="8c8aad3b-0818-4347-9e94-70ceb4e6135e" providerId="ADAL" clId="{8B9CBEC9-D768-3945-BCE4-DC2E7D17E6D2}" dt="2023-03-28T20:27:18.457" v="1842" actId="20577"/>
          <ac:spMkLst>
            <pc:docMk/>
            <pc:sldMk cId="4021851571" sldId="912"/>
            <ac:spMk id="24" creationId="{B0201A9E-D0C7-2B3F-9502-D5C676034A8A}"/>
          </ac:spMkLst>
        </pc:spChg>
        <pc:spChg chg="add mod">
          <ac:chgData name="PABLO  SCHWARZENBERG RIVEROS" userId="8c8aad3b-0818-4347-9e94-70ceb4e6135e" providerId="ADAL" clId="{8B9CBEC9-D768-3945-BCE4-DC2E7D17E6D2}" dt="2023-03-28T20:28:23.250" v="1870" actId="207"/>
          <ac:spMkLst>
            <pc:docMk/>
            <pc:sldMk cId="4021851571" sldId="912"/>
            <ac:spMk id="25" creationId="{8DDB3E2B-FD6E-E003-5151-719A1A577BC4}"/>
          </ac:spMkLst>
        </pc:spChg>
        <pc:spChg chg="add mod">
          <ac:chgData name="PABLO  SCHWARZENBERG RIVEROS" userId="8c8aad3b-0818-4347-9e94-70ceb4e6135e" providerId="ADAL" clId="{8B9CBEC9-D768-3945-BCE4-DC2E7D17E6D2}" dt="2023-03-28T20:28:23.250" v="1870" actId="207"/>
          <ac:spMkLst>
            <pc:docMk/>
            <pc:sldMk cId="4021851571" sldId="912"/>
            <ac:spMk id="26" creationId="{3E536307-22CF-433F-97C6-50F29919DBFE}"/>
          </ac:spMkLst>
        </pc:spChg>
        <pc:spChg chg="add mod">
          <ac:chgData name="PABLO  SCHWARZENBERG RIVEROS" userId="8c8aad3b-0818-4347-9e94-70ceb4e6135e" providerId="ADAL" clId="{8B9CBEC9-D768-3945-BCE4-DC2E7D17E6D2}" dt="2023-03-28T20:28:23.250" v="1870" actId="207"/>
          <ac:spMkLst>
            <pc:docMk/>
            <pc:sldMk cId="4021851571" sldId="912"/>
            <ac:spMk id="27" creationId="{C6192CFD-9E87-AF5A-FCF0-3856266943B7}"/>
          </ac:spMkLst>
        </pc:spChg>
        <pc:spChg chg="add mod">
          <ac:chgData name="PABLO  SCHWARZENBERG RIVEROS" userId="8c8aad3b-0818-4347-9e94-70ceb4e6135e" providerId="ADAL" clId="{8B9CBEC9-D768-3945-BCE4-DC2E7D17E6D2}" dt="2023-03-28T20:28:23.250" v="1870" actId="207"/>
          <ac:spMkLst>
            <pc:docMk/>
            <pc:sldMk cId="4021851571" sldId="912"/>
            <ac:spMk id="28" creationId="{5CCDFAB3-CE77-D7E4-8398-87603EC9AEEE}"/>
          </ac:spMkLst>
        </pc:spChg>
        <pc:spChg chg="add mod">
          <ac:chgData name="PABLO  SCHWARZENBERG RIVEROS" userId="8c8aad3b-0818-4347-9e94-70ceb4e6135e" providerId="ADAL" clId="{8B9CBEC9-D768-3945-BCE4-DC2E7D17E6D2}" dt="2023-03-28T20:29:26.850" v="1910" actId="1076"/>
          <ac:spMkLst>
            <pc:docMk/>
            <pc:sldMk cId="4021851571" sldId="912"/>
            <ac:spMk id="29" creationId="{F0B5AA53-DDF7-F917-6700-053E08685EF2}"/>
          </ac:spMkLst>
        </pc:spChg>
      </pc:sldChg>
      <pc:sldChg chg="addSp delSp modSp new mod modAnim">
        <pc:chgData name="PABLO  SCHWARZENBERG RIVEROS" userId="8c8aad3b-0818-4347-9e94-70ceb4e6135e" providerId="ADAL" clId="{8B9CBEC9-D768-3945-BCE4-DC2E7D17E6D2}" dt="2023-03-28T20:53:13.954" v="2414"/>
        <pc:sldMkLst>
          <pc:docMk/>
          <pc:sldMk cId="1157599290" sldId="913"/>
        </pc:sldMkLst>
        <pc:spChg chg="mod">
          <ac:chgData name="PABLO  SCHWARZENBERG RIVEROS" userId="8c8aad3b-0818-4347-9e94-70ceb4e6135e" providerId="ADAL" clId="{8B9CBEC9-D768-3945-BCE4-DC2E7D17E6D2}" dt="2023-03-28T20:36:30.699" v="2106" actId="20577"/>
          <ac:spMkLst>
            <pc:docMk/>
            <pc:sldMk cId="1157599290" sldId="913"/>
            <ac:spMk id="2" creationId="{C4047E57-9CD6-7571-1DFB-0B6DC24BD49A}"/>
          </ac:spMkLst>
        </pc:spChg>
        <pc:spChg chg="del">
          <ac:chgData name="PABLO  SCHWARZENBERG RIVEROS" userId="8c8aad3b-0818-4347-9e94-70ceb4e6135e" providerId="ADAL" clId="{8B9CBEC9-D768-3945-BCE4-DC2E7D17E6D2}" dt="2023-03-28T20:36:32.908" v="2107" actId="478"/>
          <ac:spMkLst>
            <pc:docMk/>
            <pc:sldMk cId="1157599290" sldId="913"/>
            <ac:spMk id="3" creationId="{6A34A99A-1E81-BBB7-30DB-EAAFF1C54A03}"/>
          </ac:spMkLst>
        </pc:spChg>
        <pc:spChg chg="add mod">
          <ac:chgData name="PABLO  SCHWARZENBERG RIVEROS" userId="8c8aad3b-0818-4347-9e94-70ceb4e6135e" providerId="ADAL" clId="{8B9CBEC9-D768-3945-BCE4-DC2E7D17E6D2}" dt="2023-03-28T20:53:13.954" v="2414"/>
          <ac:spMkLst>
            <pc:docMk/>
            <pc:sldMk cId="1157599290" sldId="913"/>
            <ac:spMk id="3" creationId="{71046818-ACBB-B6B7-C025-73CDD403B21A}"/>
          </ac:spMkLst>
        </pc:spChg>
        <pc:spChg chg="add mod">
          <ac:chgData name="PABLO  SCHWARZENBERG RIVEROS" userId="8c8aad3b-0818-4347-9e94-70ceb4e6135e" providerId="ADAL" clId="{8B9CBEC9-D768-3945-BCE4-DC2E7D17E6D2}" dt="2023-03-28T20:43:26.894" v="2185" actId="113"/>
          <ac:spMkLst>
            <pc:docMk/>
            <pc:sldMk cId="1157599290" sldId="913"/>
            <ac:spMk id="4" creationId="{D8B79F74-BE0D-7C6E-BAAE-E6DA5AD19D0D}"/>
          </ac:spMkLst>
        </pc:spChg>
        <pc:spChg chg="add del mod">
          <ac:chgData name="PABLO  SCHWARZENBERG RIVEROS" userId="8c8aad3b-0818-4347-9e94-70ceb4e6135e" providerId="ADAL" clId="{8B9CBEC9-D768-3945-BCE4-DC2E7D17E6D2}" dt="2023-03-28T20:43:34.613" v="2186" actId="478"/>
          <ac:spMkLst>
            <pc:docMk/>
            <pc:sldMk cId="1157599290" sldId="913"/>
            <ac:spMk id="8" creationId="{485E346D-7032-B0E2-615A-067FBAC8397F}"/>
          </ac:spMkLst>
        </pc:spChg>
        <pc:spChg chg="add del mod">
          <ac:chgData name="PABLO  SCHWARZENBERG RIVEROS" userId="8c8aad3b-0818-4347-9e94-70ceb4e6135e" providerId="ADAL" clId="{8B9CBEC9-D768-3945-BCE4-DC2E7D17E6D2}" dt="2023-03-28T20:44:22.574" v="2290" actId="478"/>
          <ac:spMkLst>
            <pc:docMk/>
            <pc:sldMk cId="1157599290" sldId="913"/>
            <ac:spMk id="10" creationId="{1D2252BA-C5C9-FB1D-F9B8-E557CF454798}"/>
          </ac:spMkLst>
        </pc:spChg>
        <pc:spChg chg="add mod">
          <ac:chgData name="PABLO  SCHWARZENBERG RIVEROS" userId="8c8aad3b-0818-4347-9e94-70ceb4e6135e" providerId="ADAL" clId="{8B9CBEC9-D768-3945-BCE4-DC2E7D17E6D2}" dt="2023-03-28T20:44:17.863" v="2289" actId="20577"/>
          <ac:spMkLst>
            <pc:docMk/>
            <pc:sldMk cId="1157599290" sldId="913"/>
            <ac:spMk id="11" creationId="{2701E303-7C75-9BC3-EFA3-8ECD6622D542}"/>
          </ac:spMkLst>
        </pc:spChg>
        <pc:picChg chg="add mod">
          <ac:chgData name="PABLO  SCHWARZENBERG RIVEROS" userId="8c8aad3b-0818-4347-9e94-70ceb4e6135e" providerId="ADAL" clId="{8B9CBEC9-D768-3945-BCE4-DC2E7D17E6D2}" dt="2023-03-28T20:37:21.920" v="2130" actId="1076"/>
          <ac:picMkLst>
            <pc:docMk/>
            <pc:sldMk cId="1157599290" sldId="913"/>
            <ac:picMk id="5" creationId="{EF3CD1AC-C4E8-08ED-36A8-EF0A1D9756A1}"/>
          </ac:picMkLst>
        </pc:picChg>
        <pc:picChg chg="add mod">
          <ac:chgData name="PABLO  SCHWARZENBERG RIVEROS" userId="8c8aad3b-0818-4347-9e94-70ceb4e6135e" providerId="ADAL" clId="{8B9CBEC9-D768-3945-BCE4-DC2E7D17E6D2}" dt="2023-03-28T20:37:37.208" v="2132" actId="1076"/>
          <ac:picMkLst>
            <pc:docMk/>
            <pc:sldMk cId="1157599290" sldId="913"/>
            <ac:picMk id="6" creationId="{8853B650-584D-81F5-2B2E-0B5EB63B0B0C}"/>
          </ac:picMkLst>
        </pc:picChg>
        <pc:picChg chg="add mod">
          <ac:chgData name="PABLO  SCHWARZENBERG RIVEROS" userId="8c8aad3b-0818-4347-9e94-70ceb4e6135e" providerId="ADAL" clId="{8B9CBEC9-D768-3945-BCE4-DC2E7D17E6D2}" dt="2023-03-28T20:44:31.975" v="2292" actId="1076"/>
          <ac:picMkLst>
            <pc:docMk/>
            <pc:sldMk cId="1157599290" sldId="913"/>
            <ac:picMk id="7" creationId="{4A953D8E-BDEF-6DE2-7D38-E4D6D319A56B}"/>
          </ac:picMkLst>
        </pc:picChg>
        <pc:picChg chg="add mod">
          <ac:chgData name="PABLO  SCHWARZENBERG RIVEROS" userId="8c8aad3b-0818-4347-9e94-70ceb4e6135e" providerId="ADAL" clId="{8B9CBEC9-D768-3945-BCE4-DC2E7D17E6D2}" dt="2023-03-28T20:45:59.704" v="2296" actId="1076"/>
          <ac:picMkLst>
            <pc:docMk/>
            <pc:sldMk cId="1157599290" sldId="913"/>
            <ac:picMk id="9" creationId="{B5DBB2AA-3DBC-29D2-73E5-441C80562B37}"/>
          </ac:picMkLst>
        </pc:picChg>
      </pc:sldChg>
      <pc:sldChg chg="addSp delSp modSp add mod delAnim modAnim">
        <pc:chgData name="PABLO  SCHWARZENBERG RIVEROS" userId="8c8aad3b-0818-4347-9e94-70ceb4e6135e" providerId="ADAL" clId="{8B9CBEC9-D768-3945-BCE4-DC2E7D17E6D2}" dt="2023-03-28T20:56:49.041" v="2458" actId="1076"/>
        <pc:sldMkLst>
          <pc:docMk/>
          <pc:sldMk cId="4033584465" sldId="914"/>
        </pc:sldMkLst>
        <pc:spChg chg="mod">
          <ac:chgData name="PABLO  SCHWARZENBERG RIVEROS" userId="8c8aad3b-0818-4347-9e94-70ceb4e6135e" providerId="ADAL" clId="{8B9CBEC9-D768-3945-BCE4-DC2E7D17E6D2}" dt="2023-03-28T20:51:17.447" v="2405" actId="166"/>
          <ac:spMkLst>
            <pc:docMk/>
            <pc:sldMk cId="4033584465" sldId="914"/>
            <ac:spMk id="11" creationId="{2701E303-7C75-9BC3-EFA3-8ECD6622D542}"/>
          </ac:spMkLst>
        </pc:spChg>
        <pc:spChg chg="add mod">
          <ac:chgData name="PABLO  SCHWARZENBERG RIVEROS" userId="8c8aad3b-0818-4347-9e94-70ceb4e6135e" providerId="ADAL" clId="{8B9CBEC9-D768-3945-BCE4-DC2E7D17E6D2}" dt="2023-03-28T20:53:16.529" v="2415"/>
          <ac:spMkLst>
            <pc:docMk/>
            <pc:sldMk cId="4033584465" sldId="914"/>
            <ac:spMk id="12" creationId="{FA8C8D8F-C889-D5FC-5ADE-5AD8F638FAD5}"/>
          </ac:spMkLst>
        </pc:spChg>
        <pc:spChg chg="add mod">
          <ac:chgData name="PABLO  SCHWARZENBERG RIVEROS" userId="8c8aad3b-0818-4347-9e94-70ceb4e6135e" providerId="ADAL" clId="{8B9CBEC9-D768-3945-BCE4-DC2E7D17E6D2}" dt="2023-03-28T20:56:49.041" v="2458" actId="1076"/>
          <ac:spMkLst>
            <pc:docMk/>
            <pc:sldMk cId="4033584465" sldId="914"/>
            <ac:spMk id="13" creationId="{7F53214F-6ED2-C37E-6374-89AF5642C745}"/>
          </ac:spMkLst>
        </pc:spChg>
        <pc:picChg chg="add mod">
          <ac:chgData name="PABLO  SCHWARZENBERG RIVEROS" userId="8c8aad3b-0818-4347-9e94-70ceb4e6135e" providerId="ADAL" clId="{8B9CBEC9-D768-3945-BCE4-DC2E7D17E6D2}" dt="2023-03-28T20:51:07.947" v="2403" actId="1076"/>
          <ac:picMkLst>
            <pc:docMk/>
            <pc:sldMk cId="4033584465" sldId="914"/>
            <ac:picMk id="3" creationId="{3BB95B02-8317-B9E7-41C5-035034672E0A}"/>
          </ac:picMkLst>
        </pc:picChg>
        <pc:picChg chg="del">
          <ac:chgData name="PABLO  SCHWARZENBERG RIVEROS" userId="8c8aad3b-0818-4347-9e94-70ceb4e6135e" providerId="ADAL" clId="{8B9CBEC9-D768-3945-BCE4-DC2E7D17E6D2}" dt="2023-03-28T20:50:41.684" v="2401" actId="478"/>
          <ac:picMkLst>
            <pc:docMk/>
            <pc:sldMk cId="4033584465" sldId="914"/>
            <ac:picMk id="6" creationId="{8853B650-584D-81F5-2B2E-0B5EB63B0B0C}"/>
          </ac:picMkLst>
        </pc:picChg>
        <pc:picChg chg="del">
          <ac:chgData name="PABLO  SCHWARZENBERG RIVEROS" userId="8c8aad3b-0818-4347-9e94-70ceb4e6135e" providerId="ADAL" clId="{8B9CBEC9-D768-3945-BCE4-DC2E7D17E6D2}" dt="2023-03-28T20:51:44.395" v="2408" actId="478"/>
          <ac:picMkLst>
            <pc:docMk/>
            <pc:sldMk cId="4033584465" sldId="914"/>
            <ac:picMk id="7" creationId="{4A953D8E-BDEF-6DE2-7D38-E4D6D319A56B}"/>
          </ac:picMkLst>
        </pc:picChg>
        <pc:picChg chg="add mod">
          <ac:chgData name="PABLO  SCHWARZENBERG RIVEROS" userId="8c8aad3b-0818-4347-9e94-70ceb4e6135e" providerId="ADAL" clId="{8B9CBEC9-D768-3945-BCE4-DC2E7D17E6D2}" dt="2023-03-28T20:52:06.328" v="2410" actId="1076"/>
          <ac:picMkLst>
            <pc:docMk/>
            <pc:sldMk cId="4033584465" sldId="914"/>
            <ac:picMk id="8" creationId="{4062B444-82DF-6DAA-A36E-CA022B924E39}"/>
          </ac:picMkLst>
        </pc:picChg>
        <pc:picChg chg="del">
          <ac:chgData name="PABLO  SCHWARZENBERG RIVEROS" userId="8c8aad3b-0818-4347-9e94-70ceb4e6135e" providerId="ADAL" clId="{8B9CBEC9-D768-3945-BCE4-DC2E7D17E6D2}" dt="2023-03-28T20:51:44.395" v="2408" actId="478"/>
          <ac:picMkLst>
            <pc:docMk/>
            <pc:sldMk cId="4033584465" sldId="914"/>
            <ac:picMk id="9" creationId="{B5DBB2AA-3DBC-29D2-73E5-441C80562B37}"/>
          </ac:picMkLst>
        </pc:picChg>
        <pc:picChg chg="add mod">
          <ac:chgData name="PABLO  SCHWARZENBERG RIVEROS" userId="8c8aad3b-0818-4347-9e94-70ceb4e6135e" providerId="ADAL" clId="{8B9CBEC9-D768-3945-BCE4-DC2E7D17E6D2}" dt="2023-03-28T20:52:33.078" v="2413" actId="1076"/>
          <ac:picMkLst>
            <pc:docMk/>
            <pc:sldMk cId="4033584465" sldId="914"/>
            <ac:picMk id="10" creationId="{F0E0EFCA-1072-E856-5760-F1DA19F0940B}"/>
          </ac:picMkLst>
        </pc:picChg>
      </pc:sldChg>
    </pc:docChg>
  </pc:docChgLst>
  <pc:docChgLst>
    <pc:chgData name="Pablo Schwarzenberg Riveros" userId="8c8aad3b-0818-4347-9e94-70ceb4e6135e" providerId="ADAL" clId="{DD6067E7-DDFB-AF44-8DA2-CC50C725BBE6}"/>
    <pc:docChg chg="undo custSel addSld delSld modSld sldOrd modSection">
      <pc:chgData name="Pablo Schwarzenberg Riveros" userId="8c8aad3b-0818-4347-9e94-70ceb4e6135e" providerId="ADAL" clId="{DD6067E7-DDFB-AF44-8DA2-CC50C725BBE6}" dt="2024-03-21T21:44:53.221" v="435" actId="20577"/>
      <pc:docMkLst>
        <pc:docMk/>
      </pc:docMkLst>
      <pc:sldChg chg="del">
        <pc:chgData name="Pablo Schwarzenberg Riveros" userId="8c8aad3b-0818-4347-9e94-70ceb4e6135e" providerId="ADAL" clId="{DD6067E7-DDFB-AF44-8DA2-CC50C725BBE6}" dt="2024-03-19T11:22:16.218" v="175" actId="2696"/>
        <pc:sldMkLst>
          <pc:docMk/>
          <pc:sldMk cId="1482033929" sldId="489"/>
        </pc:sldMkLst>
      </pc:sldChg>
      <pc:sldChg chg="add">
        <pc:chgData name="Pablo Schwarzenberg Riveros" userId="8c8aad3b-0818-4347-9e94-70ceb4e6135e" providerId="ADAL" clId="{DD6067E7-DDFB-AF44-8DA2-CC50C725BBE6}" dt="2024-03-19T11:22:28.032" v="176"/>
        <pc:sldMkLst>
          <pc:docMk/>
          <pc:sldMk cId="1694020728" sldId="489"/>
        </pc:sldMkLst>
      </pc:sldChg>
      <pc:sldChg chg="delSp mod delAnim">
        <pc:chgData name="Pablo Schwarzenberg Riveros" userId="8c8aad3b-0818-4347-9e94-70ceb4e6135e" providerId="ADAL" clId="{DD6067E7-DDFB-AF44-8DA2-CC50C725BBE6}" dt="2024-03-21T12:22:56.037" v="285" actId="478"/>
        <pc:sldMkLst>
          <pc:docMk/>
          <pc:sldMk cId="547547751" sldId="499"/>
        </pc:sldMkLst>
        <pc:spChg chg="del">
          <ac:chgData name="Pablo Schwarzenberg Riveros" userId="8c8aad3b-0818-4347-9e94-70ceb4e6135e" providerId="ADAL" clId="{DD6067E7-DDFB-AF44-8DA2-CC50C725BBE6}" dt="2024-03-21T12:22:56.037" v="285" actId="478"/>
          <ac:spMkLst>
            <pc:docMk/>
            <pc:sldMk cId="547547751" sldId="499"/>
            <ac:spMk id="7" creationId="{33A2C6CE-8D0F-6DB6-F9F6-766B441E5507}"/>
          </ac:spMkLst>
        </pc:spChg>
      </pc:sldChg>
      <pc:sldChg chg="add">
        <pc:chgData name="Pablo Schwarzenberg Riveros" userId="8c8aad3b-0818-4347-9e94-70ceb4e6135e" providerId="ADAL" clId="{DD6067E7-DDFB-AF44-8DA2-CC50C725BBE6}" dt="2024-03-19T11:22:28.032" v="176"/>
        <pc:sldMkLst>
          <pc:docMk/>
          <pc:sldMk cId="830801075" sldId="499"/>
        </pc:sldMkLst>
      </pc:sldChg>
      <pc:sldChg chg="del">
        <pc:chgData name="Pablo Schwarzenberg Riveros" userId="8c8aad3b-0818-4347-9e94-70ceb4e6135e" providerId="ADAL" clId="{DD6067E7-DDFB-AF44-8DA2-CC50C725BBE6}" dt="2024-03-19T11:22:16.218" v="175" actId="2696"/>
        <pc:sldMkLst>
          <pc:docMk/>
          <pc:sldMk cId="3941015651" sldId="499"/>
        </pc:sldMkLst>
      </pc:sldChg>
      <pc:sldChg chg="add">
        <pc:chgData name="Pablo Schwarzenberg Riveros" userId="8c8aad3b-0818-4347-9e94-70ceb4e6135e" providerId="ADAL" clId="{DD6067E7-DDFB-AF44-8DA2-CC50C725BBE6}" dt="2024-03-19T11:22:28.032" v="176"/>
        <pc:sldMkLst>
          <pc:docMk/>
          <pc:sldMk cId="235401245" sldId="860"/>
        </pc:sldMkLst>
      </pc:sldChg>
      <pc:sldChg chg="del">
        <pc:chgData name="Pablo Schwarzenberg Riveros" userId="8c8aad3b-0818-4347-9e94-70ceb4e6135e" providerId="ADAL" clId="{DD6067E7-DDFB-AF44-8DA2-CC50C725BBE6}" dt="2024-03-19T11:22:16.218" v="175" actId="2696"/>
        <pc:sldMkLst>
          <pc:docMk/>
          <pc:sldMk cId="291593943" sldId="860"/>
        </pc:sldMkLst>
      </pc:sldChg>
      <pc:sldChg chg="del">
        <pc:chgData name="Pablo Schwarzenberg Riveros" userId="8c8aad3b-0818-4347-9e94-70ceb4e6135e" providerId="ADAL" clId="{DD6067E7-DDFB-AF44-8DA2-CC50C725BBE6}" dt="2024-03-19T11:22:16.218" v="175" actId="2696"/>
        <pc:sldMkLst>
          <pc:docMk/>
          <pc:sldMk cId="1484666406" sldId="877"/>
        </pc:sldMkLst>
      </pc:sldChg>
      <pc:sldChg chg="add">
        <pc:chgData name="Pablo Schwarzenberg Riveros" userId="8c8aad3b-0818-4347-9e94-70ceb4e6135e" providerId="ADAL" clId="{DD6067E7-DDFB-AF44-8DA2-CC50C725BBE6}" dt="2024-03-19T11:22:28.032" v="176"/>
        <pc:sldMkLst>
          <pc:docMk/>
          <pc:sldMk cId="4236454342" sldId="877"/>
        </pc:sldMkLst>
      </pc:sldChg>
      <pc:sldChg chg="add">
        <pc:chgData name="Pablo Schwarzenberg Riveros" userId="8c8aad3b-0818-4347-9e94-70ceb4e6135e" providerId="ADAL" clId="{DD6067E7-DDFB-AF44-8DA2-CC50C725BBE6}" dt="2024-03-19T11:22:28.032" v="176"/>
        <pc:sldMkLst>
          <pc:docMk/>
          <pc:sldMk cId="830544935" sldId="878"/>
        </pc:sldMkLst>
      </pc:sldChg>
      <pc:sldChg chg="del">
        <pc:chgData name="Pablo Schwarzenberg Riveros" userId="8c8aad3b-0818-4347-9e94-70ceb4e6135e" providerId="ADAL" clId="{DD6067E7-DDFB-AF44-8DA2-CC50C725BBE6}" dt="2024-03-19T11:22:16.218" v="175" actId="2696"/>
        <pc:sldMkLst>
          <pc:docMk/>
          <pc:sldMk cId="2159048430" sldId="878"/>
        </pc:sldMkLst>
      </pc:sldChg>
      <pc:sldChg chg="modSp mod ord">
        <pc:chgData name="Pablo Schwarzenberg Riveros" userId="8c8aad3b-0818-4347-9e94-70ceb4e6135e" providerId="ADAL" clId="{DD6067E7-DDFB-AF44-8DA2-CC50C725BBE6}" dt="2024-03-21T12:32:17.402" v="298" actId="14100"/>
        <pc:sldMkLst>
          <pc:docMk/>
          <pc:sldMk cId="2204815300" sldId="878"/>
        </pc:sldMkLst>
        <pc:picChg chg="mod">
          <ac:chgData name="Pablo Schwarzenberg Riveros" userId="8c8aad3b-0818-4347-9e94-70ceb4e6135e" providerId="ADAL" clId="{DD6067E7-DDFB-AF44-8DA2-CC50C725BBE6}" dt="2024-03-21T12:32:17.402" v="298" actId="14100"/>
          <ac:picMkLst>
            <pc:docMk/>
            <pc:sldMk cId="2204815300" sldId="878"/>
            <ac:picMk id="3" creationId="{1933F7BC-E903-BD3C-AA01-73E9E6CB2F5E}"/>
          </ac:picMkLst>
        </pc:picChg>
        <pc:picChg chg="mod">
          <ac:chgData name="Pablo Schwarzenberg Riveros" userId="8c8aad3b-0818-4347-9e94-70ceb4e6135e" providerId="ADAL" clId="{DD6067E7-DDFB-AF44-8DA2-CC50C725BBE6}" dt="2024-03-21T12:32:12.135" v="297" actId="1076"/>
          <ac:picMkLst>
            <pc:docMk/>
            <pc:sldMk cId="2204815300" sldId="878"/>
            <ac:picMk id="6" creationId="{FDBE7BC0-168C-E8BF-0838-9AF89959D02D}"/>
          </ac:picMkLst>
        </pc:picChg>
      </pc:sldChg>
      <pc:sldChg chg="add">
        <pc:chgData name="Pablo Schwarzenberg Riveros" userId="8c8aad3b-0818-4347-9e94-70ceb4e6135e" providerId="ADAL" clId="{DD6067E7-DDFB-AF44-8DA2-CC50C725BBE6}" dt="2024-03-19T11:22:28.032" v="176"/>
        <pc:sldMkLst>
          <pc:docMk/>
          <pc:sldMk cId="2342428975" sldId="879"/>
        </pc:sldMkLst>
      </pc:sldChg>
      <pc:sldChg chg="del">
        <pc:chgData name="Pablo Schwarzenberg Riveros" userId="8c8aad3b-0818-4347-9e94-70ceb4e6135e" providerId="ADAL" clId="{DD6067E7-DDFB-AF44-8DA2-CC50C725BBE6}" dt="2024-03-19T11:22:16.218" v="175" actId="2696"/>
        <pc:sldMkLst>
          <pc:docMk/>
          <pc:sldMk cId="3273222944" sldId="879"/>
        </pc:sldMkLst>
      </pc:sldChg>
      <pc:sldChg chg="del">
        <pc:chgData name="Pablo Schwarzenberg Riveros" userId="8c8aad3b-0818-4347-9e94-70ceb4e6135e" providerId="ADAL" clId="{DD6067E7-DDFB-AF44-8DA2-CC50C725BBE6}" dt="2024-03-21T12:27:37.803" v="289" actId="2696"/>
        <pc:sldMkLst>
          <pc:docMk/>
          <pc:sldMk cId="844427880" sldId="880"/>
        </pc:sldMkLst>
      </pc:sldChg>
      <pc:sldChg chg="add">
        <pc:chgData name="Pablo Schwarzenberg Riveros" userId="8c8aad3b-0818-4347-9e94-70ceb4e6135e" providerId="ADAL" clId="{DD6067E7-DDFB-AF44-8DA2-CC50C725BBE6}" dt="2024-03-19T11:22:28.032" v="176"/>
        <pc:sldMkLst>
          <pc:docMk/>
          <pc:sldMk cId="1162384269" sldId="880"/>
        </pc:sldMkLst>
      </pc:sldChg>
      <pc:sldChg chg="del">
        <pc:chgData name="Pablo Schwarzenberg Riveros" userId="8c8aad3b-0818-4347-9e94-70ceb4e6135e" providerId="ADAL" clId="{DD6067E7-DDFB-AF44-8DA2-CC50C725BBE6}" dt="2024-03-19T11:22:16.218" v="175" actId="2696"/>
        <pc:sldMkLst>
          <pc:docMk/>
          <pc:sldMk cId="1300486511" sldId="880"/>
        </pc:sldMkLst>
      </pc:sldChg>
      <pc:sldChg chg="add">
        <pc:chgData name="Pablo Schwarzenberg Riveros" userId="8c8aad3b-0818-4347-9e94-70ceb4e6135e" providerId="ADAL" clId="{DD6067E7-DDFB-AF44-8DA2-CC50C725BBE6}" dt="2024-03-19T11:22:28.032" v="176"/>
        <pc:sldMkLst>
          <pc:docMk/>
          <pc:sldMk cId="342653647" sldId="881"/>
        </pc:sldMkLst>
      </pc:sldChg>
      <pc:sldChg chg="del">
        <pc:chgData name="Pablo Schwarzenberg Riveros" userId="8c8aad3b-0818-4347-9e94-70ceb4e6135e" providerId="ADAL" clId="{DD6067E7-DDFB-AF44-8DA2-CC50C725BBE6}" dt="2024-03-19T11:22:16.218" v="175" actId="2696"/>
        <pc:sldMkLst>
          <pc:docMk/>
          <pc:sldMk cId="1429623750" sldId="881"/>
        </pc:sldMkLst>
      </pc:sldChg>
      <pc:sldChg chg="add">
        <pc:chgData name="Pablo Schwarzenberg Riveros" userId="8c8aad3b-0818-4347-9e94-70ceb4e6135e" providerId="ADAL" clId="{DD6067E7-DDFB-AF44-8DA2-CC50C725BBE6}" dt="2024-03-21T12:05:15.589" v="282"/>
        <pc:sldMkLst>
          <pc:docMk/>
          <pc:sldMk cId="949272128" sldId="882"/>
        </pc:sldMkLst>
      </pc:sldChg>
      <pc:sldChg chg="add">
        <pc:chgData name="Pablo Schwarzenberg Riveros" userId="8c8aad3b-0818-4347-9e94-70ceb4e6135e" providerId="ADAL" clId="{DD6067E7-DDFB-AF44-8DA2-CC50C725BBE6}" dt="2024-03-21T12:05:15.589" v="282"/>
        <pc:sldMkLst>
          <pc:docMk/>
          <pc:sldMk cId="1328450545" sldId="883"/>
        </pc:sldMkLst>
      </pc:sldChg>
      <pc:sldChg chg="add">
        <pc:chgData name="Pablo Schwarzenberg Riveros" userId="8c8aad3b-0818-4347-9e94-70ceb4e6135e" providerId="ADAL" clId="{DD6067E7-DDFB-AF44-8DA2-CC50C725BBE6}" dt="2024-03-21T12:05:15.589" v="282"/>
        <pc:sldMkLst>
          <pc:docMk/>
          <pc:sldMk cId="554082456" sldId="884"/>
        </pc:sldMkLst>
      </pc:sldChg>
      <pc:sldChg chg="add">
        <pc:chgData name="Pablo Schwarzenberg Riveros" userId="8c8aad3b-0818-4347-9e94-70ceb4e6135e" providerId="ADAL" clId="{DD6067E7-DDFB-AF44-8DA2-CC50C725BBE6}" dt="2024-03-21T12:05:15.589" v="282"/>
        <pc:sldMkLst>
          <pc:docMk/>
          <pc:sldMk cId="1622286481" sldId="885"/>
        </pc:sldMkLst>
      </pc:sldChg>
      <pc:sldChg chg="del">
        <pc:chgData name="Pablo Schwarzenberg Riveros" userId="8c8aad3b-0818-4347-9e94-70ceb4e6135e" providerId="ADAL" clId="{DD6067E7-DDFB-AF44-8DA2-CC50C725BBE6}" dt="2024-03-21T12:05:25.443" v="283" actId="2696"/>
        <pc:sldMkLst>
          <pc:docMk/>
          <pc:sldMk cId="3237537739" sldId="886"/>
        </pc:sldMkLst>
      </pc:sldChg>
      <pc:sldChg chg="del">
        <pc:chgData name="Pablo Schwarzenberg Riveros" userId="8c8aad3b-0818-4347-9e94-70ceb4e6135e" providerId="ADAL" clId="{DD6067E7-DDFB-AF44-8DA2-CC50C725BBE6}" dt="2024-03-21T12:04:05.890" v="243" actId="2696"/>
        <pc:sldMkLst>
          <pc:docMk/>
          <pc:sldMk cId="1204342230" sldId="888"/>
        </pc:sldMkLst>
      </pc:sldChg>
      <pc:sldChg chg="add del">
        <pc:chgData name="Pablo Schwarzenberg Riveros" userId="8c8aad3b-0818-4347-9e94-70ceb4e6135e" providerId="ADAL" clId="{DD6067E7-DDFB-AF44-8DA2-CC50C725BBE6}" dt="2024-03-21T12:05:25.443" v="283" actId="2696"/>
        <pc:sldMkLst>
          <pc:docMk/>
          <pc:sldMk cId="2432887427" sldId="888"/>
        </pc:sldMkLst>
      </pc:sldChg>
      <pc:sldChg chg="del">
        <pc:chgData name="Pablo Schwarzenberg Riveros" userId="8c8aad3b-0818-4347-9e94-70ceb4e6135e" providerId="ADAL" clId="{DD6067E7-DDFB-AF44-8DA2-CC50C725BBE6}" dt="2024-03-21T12:04:05.890" v="243" actId="2696"/>
        <pc:sldMkLst>
          <pc:docMk/>
          <pc:sldMk cId="92932547" sldId="889"/>
        </pc:sldMkLst>
      </pc:sldChg>
      <pc:sldChg chg="add del">
        <pc:chgData name="Pablo Schwarzenberg Riveros" userId="8c8aad3b-0818-4347-9e94-70ceb4e6135e" providerId="ADAL" clId="{DD6067E7-DDFB-AF44-8DA2-CC50C725BBE6}" dt="2024-03-21T12:05:25.443" v="283" actId="2696"/>
        <pc:sldMkLst>
          <pc:docMk/>
          <pc:sldMk cId="185177169" sldId="889"/>
        </pc:sldMkLst>
      </pc:sldChg>
      <pc:sldChg chg="addSp delSp modSp mod ord">
        <pc:chgData name="Pablo Schwarzenberg Riveros" userId="8c8aad3b-0818-4347-9e94-70ceb4e6135e" providerId="ADAL" clId="{DD6067E7-DDFB-AF44-8DA2-CC50C725BBE6}" dt="2024-03-19T11:24:40.760" v="197" actId="207"/>
        <pc:sldMkLst>
          <pc:docMk/>
          <pc:sldMk cId="2954489557" sldId="891"/>
        </pc:sldMkLst>
        <pc:spChg chg="add mod">
          <ac:chgData name="Pablo Schwarzenberg Riveros" userId="8c8aad3b-0818-4347-9e94-70ceb4e6135e" providerId="ADAL" clId="{DD6067E7-DDFB-AF44-8DA2-CC50C725BBE6}" dt="2024-03-19T11:24:40.760" v="197" actId="207"/>
          <ac:spMkLst>
            <pc:docMk/>
            <pc:sldMk cId="2954489557" sldId="891"/>
            <ac:spMk id="3" creationId="{D23ADBB5-E26A-6BA7-C228-E4CE4520207D}"/>
          </ac:spMkLst>
        </pc:spChg>
        <pc:spChg chg="del mod">
          <ac:chgData name="Pablo Schwarzenberg Riveros" userId="8c8aad3b-0818-4347-9e94-70ceb4e6135e" providerId="ADAL" clId="{DD6067E7-DDFB-AF44-8DA2-CC50C725BBE6}" dt="2024-03-19T00:47:40.747" v="169" actId="21"/>
          <ac:spMkLst>
            <pc:docMk/>
            <pc:sldMk cId="2954489557" sldId="891"/>
            <ac:spMk id="9" creationId="{2F3895EA-8914-57D3-A08B-D352629E34E9}"/>
          </ac:spMkLst>
        </pc:spChg>
        <pc:spChg chg="add del mod">
          <ac:chgData name="Pablo Schwarzenberg Riveros" userId="8c8aad3b-0818-4347-9e94-70ceb4e6135e" providerId="ADAL" clId="{DD6067E7-DDFB-AF44-8DA2-CC50C725BBE6}" dt="2024-03-19T00:45:54.634" v="76" actId="478"/>
          <ac:spMkLst>
            <pc:docMk/>
            <pc:sldMk cId="2954489557" sldId="891"/>
            <ac:spMk id="13" creationId="{585C74FA-81CE-A28D-D5A7-BB208127C99F}"/>
          </ac:spMkLst>
        </pc:spChg>
        <pc:spChg chg="add mod">
          <ac:chgData name="Pablo Schwarzenberg Riveros" userId="8c8aad3b-0818-4347-9e94-70ceb4e6135e" providerId="ADAL" clId="{DD6067E7-DDFB-AF44-8DA2-CC50C725BBE6}" dt="2024-03-19T00:47:57.038" v="173" actId="1076"/>
          <ac:spMkLst>
            <pc:docMk/>
            <pc:sldMk cId="2954489557" sldId="891"/>
            <ac:spMk id="14" creationId="{7B5F99C5-2E07-C840-2A8E-C1520FA72310}"/>
          </ac:spMkLst>
        </pc:spChg>
        <pc:picChg chg="del">
          <ac:chgData name="Pablo Schwarzenberg Riveros" userId="8c8aad3b-0818-4347-9e94-70ceb4e6135e" providerId="ADAL" clId="{DD6067E7-DDFB-AF44-8DA2-CC50C725BBE6}" dt="2024-03-19T00:23:45.292" v="0" actId="478"/>
          <ac:picMkLst>
            <pc:docMk/>
            <pc:sldMk cId="2954489557" sldId="891"/>
            <ac:picMk id="3" creationId="{140DCC82-B92F-DA25-86B4-CDFE6FD1242A}"/>
          </ac:picMkLst>
        </pc:picChg>
        <pc:picChg chg="add mod">
          <ac:chgData name="Pablo Schwarzenberg Riveros" userId="8c8aad3b-0818-4347-9e94-70ceb4e6135e" providerId="ADAL" clId="{DD6067E7-DDFB-AF44-8DA2-CC50C725BBE6}" dt="2024-03-19T00:48:11.887" v="174" actId="1076"/>
          <ac:picMkLst>
            <pc:docMk/>
            <pc:sldMk cId="2954489557" sldId="891"/>
            <ac:picMk id="4" creationId="{7C576767-8EFD-71F0-437A-6B9AE85D82AD}"/>
          </ac:picMkLst>
        </pc:picChg>
        <pc:picChg chg="add mod">
          <ac:chgData name="Pablo Schwarzenberg Riveros" userId="8c8aad3b-0818-4347-9e94-70ceb4e6135e" providerId="ADAL" clId="{DD6067E7-DDFB-AF44-8DA2-CC50C725BBE6}" dt="2024-03-19T00:47:48.598" v="171" actId="1076"/>
          <ac:picMkLst>
            <pc:docMk/>
            <pc:sldMk cId="2954489557" sldId="891"/>
            <ac:picMk id="5" creationId="{5C02FED4-F5E4-9293-477B-B79E471FF7E8}"/>
          </ac:picMkLst>
        </pc:picChg>
        <pc:picChg chg="add mod">
          <ac:chgData name="Pablo Schwarzenberg Riveros" userId="8c8aad3b-0818-4347-9e94-70ceb4e6135e" providerId="ADAL" clId="{DD6067E7-DDFB-AF44-8DA2-CC50C725BBE6}" dt="2024-03-19T00:25:50.401" v="10" actId="1076"/>
          <ac:picMkLst>
            <pc:docMk/>
            <pc:sldMk cId="2954489557" sldId="891"/>
            <ac:picMk id="6" creationId="{92E480A8-70B8-F49A-3DD5-8758155EBBBC}"/>
          </ac:picMkLst>
        </pc:picChg>
        <pc:picChg chg="add del mod">
          <ac:chgData name="Pablo Schwarzenberg Riveros" userId="8c8aad3b-0818-4347-9e94-70ceb4e6135e" providerId="ADAL" clId="{DD6067E7-DDFB-AF44-8DA2-CC50C725BBE6}" dt="2024-03-19T00:47:40.747" v="169" actId="21"/>
          <ac:picMkLst>
            <pc:docMk/>
            <pc:sldMk cId="2954489557" sldId="891"/>
            <ac:picMk id="8" creationId="{63DC6416-3B3A-F5BC-7E07-686C013E2338}"/>
          </ac:picMkLst>
        </pc:picChg>
        <pc:picChg chg="mod">
          <ac:chgData name="Pablo Schwarzenberg Riveros" userId="8c8aad3b-0818-4347-9e94-70ceb4e6135e" providerId="ADAL" clId="{DD6067E7-DDFB-AF44-8DA2-CC50C725BBE6}" dt="2024-03-19T00:23:54.169" v="1" actId="1076"/>
          <ac:picMkLst>
            <pc:docMk/>
            <pc:sldMk cId="2954489557" sldId="891"/>
            <ac:picMk id="10" creationId="{B13376D9-98EA-1466-DA74-03BB1C7A9EA4}"/>
          </ac:picMkLst>
        </pc:picChg>
        <pc:picChg chg="add del mod">
          <ac:chgData name="Pablo Schwarzenberg Riveros" userId="8c8aad3b-0818-4347-9e94-70ceb4e6135e" providerId="ADAL" clId="{DD6067E7-DDFB-AF44-8DA2-CC50C725BBE6}" dt="2024-03-19T00:38:09.543" v="15" actId="478"/>
          <ac:picMkLst>
            <pc:docMk/>
            <pc:sldMk cId="2954489557" sldId="891"/>
            <ac:picMk id="11" creationId="{A7E1CC36-8D04-DDB4-8712-797757102BC8}"/>
          </ac:picMkLst>
        </pc:picChg>
        <pc:picChg chg="add del mod">
          <ac:chgData name="Pablo Schwarzenberg Riveros" userId="8c8aad3b-0818-4347-9e94-70ceb4e6135e" providerId="ADAL" clId="{DD6067E7-DDFB-AF44-8DA2-CC50C725BBE6}" dt="2024-03-19T00:47:40.747" v="169" actId="21"/>
          <ac:picMkLst>
            <pc:docMk/>
            <pc:sldMk cId="2954489557" sldId="891"/>
            <ac:picMk id="12" creationId="{AD31B349-1E0D-429D-7C41-77F6F87BD3A2}"/>
          </ac:picMkLst>
        </pc:picChg>
        <pc:picChg chg="add mod">
          <ac:chgData name="Pablo Schwarzenberg Riveros" userId="8c8aad3b-0818-4347-9e94-70ceb4e6135e" providerId="ADAL" clId="{DD6067E7-DDFB-AF44-8DA2-CC50C725BBE6}" dt="2024-03-19T00:47:57.038" v="173" actId="1076"/>
          <ac:picMkLst>
            <pc:docMk/>
            <pc:sldMk cId="2954489557" sldId="891"/>
            <ac:picMk id="15" creationId="{EE2AB040-2132-167D-4E99-4FE2B76C9A69}"/>
          </ac:picMkLst>
        </pc:picChg>
        <pc:picChg chg="add mod">
          <ac:chgData name="Pablo Schwarzenberg Riveros" userId="8c8aad3b-0818-4347-9e94-70ceb4e6135e" providerId="ADAL" clId="{DD6067E7-DDFB-AF44-8DA2-CC50C725BBE6}" dt="2024-03-19T00:47:57.038" v="173" actId="1076"/>
          <ac:picMkLst>
            <pc:docMk/>
            <pc:sldMk cId="2954489557" sldId="891"/>
            <ac:picMk id="16" creationId="{1A05175D-6067-2335-61AE-5A57C5D6019E}"/>
          </ac:picMkLst>
        </pc:picChg>
      </pc:sldChg>
      <pc:sldChg chg="del">
        <pc:chgData name="Pablo Schwarzenberg Riveros" userId="8c8aad3b-0818-4347-9e94-70ceb4e6135e" providerId="ADAL" clId="{DD6067E7-DDFB-AF44-8DA2-CC50C725BBE6}" dt="2024-03-21T12:04:05.890" v="243" actId="2696"/>
        <pc:sldMkLst>
          <pc:docMk/>
          <pc:sldMk cId="977570101" sldId="894"/>
        </pc:sldMkLst>
      </pc:sldChg>
      <pc:sldChg chg="add del">
        <pc:chgData name="Pablo Schwarzenberg Riveros" userId="8c8aad3b-0818-4347-9e94-70ceb4e6135e" providerId="ADAL" clId="{DD6067E7-DDFB-AF44-8DA2-CC50C725BBE6}" dt="2024-03-21T12:05:25.443" v="283" actId="2696"/>
        <pc:sldMkLst>
          <pc:docMk/>
          <pc:sldMk cId="2713510349" sldId="894"/>
        </pc:sldMkLst>
      </pc:sldChg>
      <pc:sldChg chg="del">
        <pc:chgData name="Pablo Schwarzenberg Riveros" userId="8c8aad3b-0818-4347-9e94-70ceb4e6135e" providerId="ADAL" clId="{DD6067E7-DDFB-AF44-8DA2-CC50C725BBE6}" dt="2024-03-21T12:05:25.443" v="283" actId="2696"/>
        <pc:sldMkLst>
          <pc:docMk/>
          <pc:sldMk cId="2615751430" sldId="895"/>
        </pc:sldMkLst>
      </pc:sldChg>
      <pc:sldChg chg="del">
        <pc:chgData name="Pablo Schwarzenberg Riveros" userId="8c8aad3b-0818-4347-9e94-70ceb4e6135e" providerId="ADAL" clId="{DD6067E7-DDFB-AF44-8DA2-CC50C725BBE6}" dt="2024-03-21T12:05:25.443" v="283" actId="2696"/>
        <pc:sldMkLst>
          <pc:docMk/>
          <pc:sldMk cId="1776240419" sldId="896"/>
        </pc:sldMkLst>
      </pc:sldChg>
      <pc:sldChg chg="del">
        <pc:chgData name="Pablo Schwarzenberg Riveros" userId="8c8aad3b-0818-4347-9e94-70ceb4e6135e" providerId="ADAL" clId="{DD6067E7-DDFB-AF44-8DA2-CC50C725BBE6}" dt="2024-03-21T12:05:25.443" v="283" actId="2696"/>
        <pc:sldMkLst>
          <pc:docMk/>
          <pc:sldMk cId="3501458766" sldId="897"/>
        </pc:sldMkLst>
      </pc:sldChg>
      <pc:sldChg chg="add">
        <pc:chgData name="Pablo Schwarzenberg Riveros" userId="8c8aad3b-0818-4347-9e94-70ceb4e6135e" providerId="ADAL" clId="{DD6067E7-DDFB-AF44-8DA2-CC50C725BBE6}" dt="2024-03-19T11:22:28.032" v="176"/>
        <pc:sldMkLst>
          <pc:docMk/>
          <pc:sldMk cId="664029082" sldId="898"/>
        </pc:sldMkLst>
      </pc:sldChg>
      <pc:sldChg chg="del">
        <pc:chgData name="Pablo Schwarzenberg Riveros" userId="8c8aad3b-0818-4347-9e94-70ceb4e6135e" providerId="ADAL" clId="{DD6067E7-DDFB-AF44-8DA2-CC50C725BBE6}" dt="2024-03-19T11:22:16.218" v="175" actId="2696"/>
        <pc:sldMkLst>
          <pc:docMk/>
          <pc:sldMk cId="3714335412" sldId="898"/>
        </pc:sldMkLst>
      </pc:sldChg>
      <pc:sldChg chg="add">
        <pc:chgData name="Pablo Schwarzenberg Riveros" userId="8c8aad3b-0818-4347-9e94-70ceb4e6135e" providerId="ADAL" clId="{DD6067E7-DDFB-AF44-8DA2-CC50C725BBE6}" dt="2024-03-19T11:22:28.032" v="176"/>
        <pc:sldMkLst>
          <pc:docMk/>
          <pc:sldMk cId="1063735396" sldId="899"/>
        </pc:sldMkLst>
      </pc:sldChg>
      <pc:sldChg chg="del">
        <pc:chgData name="Pablo Schwarzenberg Riveros" userId="8c8aad3b-0818-4347-9e94-70ceb4e6135e" providerId="ADAL" clId="{DD6067E7-DDFB-AF44-8DA2-CC50C725BBE6}" dt="2024-03-19T11:22:16.218" v="175" actId="2696"/>
        <pc:sldMkLst>
          <pc:docMk/>
          <pc:sldMk cId="1364434422" sldId="899"/>
        </pc:sldMkLst>
      </pc:sldChg>
      <pc:sldChg chg="add">
        <pc:chgData name="Pablo Schwarzenberg Riveros" userId="8c8aad3b-0818-4347-9e94-70ceb4e6135e" providerId="ADAL" clId="{DD6067E7-DDFB-AF44-8DA2-CC50C725BBE6}" dt="2024-03-21T12:05:15.589" v="282"/>
        <pc:sldMkLst>
          <pc:docMk/>
          <pc:sldMk cId="1392061242" sldId="900"/>
        </pc:sldMkLst>
      </pc:sldChg>
      <pc:sldChg chg="add del">
        <pc:chgData name="Pablo Schwarzenberg Riveros" userId="8c8aad3b-0818-4347-9e94-70ceb4e6135e" providerId="ADAL" clId="{DD6067E7-DDFB-AF44-8DA2-CC50C725BBE6}" dt="2024-03-21T12:05:25.443" v="283" actId="2696"/>
        <pc:sldMkLst>
          <pc:docMk/>
          <pc:sldMk cId="488274019" sldId="901"/>
        </pc:sldMkLst>
      </pc:sldChg>
      <pc:sldChg chg="del">
        <pc:chgData name="Pablo Schwarzenberg Riveros" userId="8c8aad3b-0818-4347-9e94-70ceb4e6135e" providerId="ADAL" clId="{DD6067E7-DDFB-AF44-8DA2-CC50C725BBE6}" dt="2024-03-21T12:04:05.890" v="243" actId="2696"/>
        <pc:sldMkLst>
          <pc:docMk/>
          <pc:sldMk cId="1415942744" sldId="901"/>
        </pc:sldMkLst>
      </pc:sldChg>
      <pc:sldChg chg="modSp add mod">
        <pc:chgData name="Pablo Schwarzenberg Riveros" userId="8c8aad3b-0818-4347-9e94-70ceb4e6135e" providerId="ADAL" clId="{DD6067E7-DDFB-AF44-8DA2-CC50C725BBE6}" dt="2024-03-21T15:08:06.724" v="300" actId="20577"/>
        <pc:sldMkLst>
          <pc:docMk/>
          <pc:sldMk cId="1185625065" sldId="902"/>
        </pc:sldMkLst>
        <pc:spChg chg="mod">
          <ac:chgData name="Pablo Schwarzenberg Riveros" userId="8c8aad3b-0818-4347-9e94-70ceb4e6135e" providerId="ADAL" clId="{DD6067E7-DDFB-AF44-8DA2-CC50C725BBE6}" dt="2024-03-21T15:08:06.724" v="300" actId="20577"/>
          <ac:spMkLst>
            <pc:docMk/>
            <pc:sldMk cId="1185625065" sldId="902"/>
            <ac:spMk id="2" creationId="{BD95070B-D530-5D02-5E53-3C02B5053F7E}"/>
          </ac:spMkLst>
        </pc:spChg>
      </pc:sldChg>
      <pc:sldChg chg="del">
        <pc:chgData name="Pablo Schwarzenberg Riveros" userId="8c8aad3b-0818-4347-9e94-70ceb4e6135e" providerId="ADAL" clId="{DD6067E7-DDFB-AF44-8DA2-CC50C725BBE6}" dt="2024-03-21T12:04:05.890" v="243" actId="2696"/>
        <pc:sldMkLst>
          <pc:docMk/>
          <pc:sldMk cId="4096242194" sldId="903"/>
        </pc:sldMkLst>
      </pc:sldChg>
      <pc:sldChg chg="add del">
        <pc:chgData name="Pablo Schwarzenberg Riveros" userId="8c8aad3b-0818-4347-9e94-70ceb4e6135e" providerId="ADAL" clId="{DD6067E7-DDFB-AF44-8DA2-CC50C725BBE6}" dt="2024-03-21T12:05:25.443" v="283" actId="2696"/>
        <pc:sldMkLst>
          <pc:docMk/>
          <pc:sldMk cId="4180092777" sldId="903"/>
        </pc:sldMkLst>
      </pc:sldChg>
      <pc:sldChg chg="add del">
        <pc:chgData name="Pablo Schwarzenberg Riveros" userId="8c8aad3b-0818-4347-9e94-70ceb4e6135e" providerId="ADAL" clId="{DD6067E7-DDFB-AF44-8DA2-CC50C725BBE6}" dt="2024-03-21T12:05:25.443" v="283" actId="2696"/>
        <pc:sldMkLst>
          <pc:docMk/>
          <pc:sldMk cId="958254517" sldId="904"/>
        </pc:sldMkLst>
      </pc:sldChg>
      <pc:sldChg chg="del">
        <pc:chgData name="Pablo Schwarzenberg Riveros" userId="8c8aad3b-0818-4347-9e94-70ceb4e6135e" providerId="ADAL" clId="{DD6067E7-DDFB-AF44-8DA2-CC50C725BBE6}" dt="2024-03-21T12:04:05.890" v="243" actId="2696"/>
        <pc:sldMkLst>
          <pc:docMk/>
          <pc:sldMk cId="2635595560" sldId="904"/>
        </pc:sldMkLst>
      </pc:sldChg>
      <pc:sldChg chg="add del">
        <pc:chgData name="Pablo Schwarzenberg Riveros" userId="8c8aad3b-0818-4347-9e94-70ceb4e6135e" providerId="ADAL" clId="{DD6067E7-DDFB-AF44-8DA2-CC50C725BBE6}" dt="2024-03-21T12:05:25.443" v="283" actId="2696"/>
        <pc:sldMkLst>
          <pc:docMk/>
          <pc:sldMk cId="60766848" sldId="905"/>
        </pc:sldMkLst>
      </pc:sldChg>
      <pc:sldChg chg="del">
        <pc:chgData name="Pablo Schwarzenberg Riveros" userId="8c8aad3b-0818-4347-9e94-70ceb4e6135e" providerId="ADAL" clId="{DD6067E7-DDFB-AF44-8DA2-CC50C725BBE6}" dt="2024-03-21T12:04:05.890" v="243" actId="2696"/>
        <pc:sldMkLst>
          <pc:docMk/>
          <pc:sldMk cId="764555327" sldId="905"/>
        </pc:sldMkLst>
      </pc:sldChg>
      <pc:sldChg chg="add del">
        <pc:chgData name="Pablo Schwarzenberg Riveros" userId="8c8aad3b-0818-4347-9e94-70ceb4e6135e" providerId="ADAL" clId="{DD6067E7-DDFB-AF44-8DA2-CC50C725BBE6}" dt="2024-03-21T12:05:25.443" v="283" actId="2696"/>
        <pc:sldMkLst>
          <pc:docMk/>
          <pc:sldMk cId="2096838734" sldId="906"/>
        </pc:sldMkLst>
      </pc:sldChg>
      <pc:sldChg chg="del">
        <pc:chgData name="Pablo Schwarzenberg Riveros" userId="8c8aad3b-0818-4347-9e94-70ceb4e6135e" providerId="ADAL" clId="{DD6067E7-DDFB-AF44-8DA2-CC50C725BBE6}" dt="2024-03-21T12:04:05.890" v="243" actId="2696"/>
        <pc:sldMkLst>
          <pc:docMk/>
          <pc:sldMk cId="3801489681" sldId="906"/>
        </pc:sldMkLst>
      </pc:sldChg>
      <pc:sldChg chg="add del">
        <pc:chgData name="Pablo Schwarzenberg Riveros" userId="8c8aad3b-0818-4347-9e94-70ceb4e6135e" providerId="ADAL" clId="{DD6067E7-DDFB-AF44-8DA2-CC50C725BBE6}" dt="2024-03-21T15:08:45.685" v="301" actId="2696"/>
        <pc:sldMkLst>
          <pc:docMk/>
          <pc:sldMk cId="2988767812" sldId="908"/>
        </pc:sldMkLst>
      </pc:sldChg>
      <pc:sldChg chg="add del">
        <pc:chgData name="Pablo Schwarzenberg Riveros" userId="8c8aad3b-0818-4347-9e94-70ceb4e6135e" providerId="ADAL" clId="{DD6067E7-DDFB-AF44-8DA2-CC50C725BBE6}" dt="2024-03-21T15:08:45.685" v="301" actId="2696"/>
        <pc:sldMkLst>
          <pc:docMk/>
          <pc:sldMk cId="3728544778" sldId="909"/>
        </pc:sldMkLst>
      </pc:sldChg>
      <pc:sldChg chg="del">
        <pc:chgData name="Pablo Schwarzenberg Riveros" userId="8c8aad3b-0818-4347-9e94-70ceb4e6135e" providerId="ADAL" clId="{DD6067E7-DDFB-AF44-8DA2-CC50C725BBE6}" dt="2024-03-21T12:05:25.443" v="283" actId="2696"/>
        <pc:sldMkLst>
          <pc:docMk/>
          <pc:sldMk cId="85995837" sldId="910"/>
        </pc:sldMkLst>
      </pc:sldChg>
      <pc:sldChg chg="modSp mod">
        <pc:chgData name="Pablo Schwarzenberg Riveros" userId="8c8aad3b-0818-4347-9e94-70ceb4e6135e" providerId="ADAL" clId="{DD6067E7-DDFB-AF44-8DA2-CC50C725BBE6}" dt="2024-03-21T21:44:53.221" v="435" actId="20577"/>
        <pc:sldMkLst>
          <pc:docMk/>
          <pc:sldMk cId="679308538" sldId="911"/>
        </pc:sldMkLst>
        <pc:spChg chg="mod">
          <ac:chgData name="Pablo Schwarzenberg Riveros" userId="8c8aad3b-0818-4347-9e94-70ceb4e6135e" providerId="ADAL" clId="{DD6067E7-DDFB-AF44-8DA2-CC50C725BBE6}" dt="2024-03-21T21:44:53.221" v="435" actId="20577"/>
          <ac:spMkLst>
            <pc:docMk/>
            <pc:sldMk cId="679308538" sldId="911"/>
            <ac:spMk id="2" creationId="{4CF49A83-C68E-1EE2-7819-770176446E3F}"/>
          </ac:spMkLst>
        </pc:spChg>
      </pc:sldChg>
      <pc:sldChg chg="del">
        <pc:chgData name="Pablo Schwarzenberg Riveros" userId="8c8aad3b-0818-4347-9e94-70ceb4e6135e" providerId="ADAL" clId="{DD6067E7-DDFB-AF44-8DA2-CC50C725BBE6}" dt="2024-03-19T11:22:16.218" v="175" actId="2696"/>
        <pc:sldMkLst>
          <pc:docMk/>
          <pc:sldMk cId="1225281196" sldId="911"/>
        </pc:sldMkLst>
      </pc:sldChg>
      <pc:sldChg chg="add">
        <pc:chgData name="Pablo Schwarzenberg Riveros" userId="8c8aad3b-0818-4347-9e94-70ceb4e6135e" providerId="ADAL" clId="{DD6067E7-DDFB-AF44-8DA2-CC50C725BBE6}" dt="2024-03-19T11:22:28.032" v="176"/>
        <pc:sldMkLst>
          <pc:docMk/>
          <pc:sldMk cId="4125738316" sldId="911"/>
        </pc:sldMkLst>
      </pc:sldChg>
      <pc:sldChg chg="add del">
        <pc:chgData name="Pablo Schwarzenberg Riveros" userId="8c8aad3b-0818-4347-9e94-70ceb4e6135e" providerId="ADAL" clId="{DD6067E7-DDFB-AF44-8DA2-CC50C725BBE6}" dt="2024-03-21T15:08:45.685" v="301" actId="2696"/>
        <pc:sldMkLst>
          <pc:docMk/>
          <pc:sldMk cId="4021851571" sldId="912"/>
        </pc:sldMkLst>
      </pc:sldChg>
      <pc:sldChg chg="del">
        <pc:chgData name="Pablo Schwarzenberg Riveros" userId="8c8aad3b-0818-4347-9e94-70ceb4e6135e" providerId="ADAL" clId="{DD6067E7-DDFB-AF44-8DA2-CC50C725BBE6}" dt="2024-03-21T12:05:25.443" v="283" actId="2696"/>
        <pc:sldMkLst>
          <pc:docMk/>
          <pc:sldMk cId="1157599290" sldId="913"/>
        </pc:sldMkLst>
      </pc:sldChg>
      <pc:sldChg chg="del">
        <pc:chgData name="Pablo Schwarzenberg Riveros" userId="8c8aad3b-0818-4347-9e94-70ceb4e6135e" providerId="ADAL" clId="{DD6067E7-DDFB-AF44-8DA2-CC50C725BBE6}" dt="2024-03-21T12:05:25.443" v="283" actId="2696"/>
        <pc:sldMkLst>
          <pc:docMk/>
          <pc:sldMk cId="4033584465" sldId="914"/>
        </pc:sldMkLst>
      </pc:sldChg>
      <pc:sldChg chg="delSp modSp new del mod">
        <pc:chgData name="Pablo Schwarzenberg Riveros" userId="8c8aad3b-0818-4347-9e94-70ceb4e6135e" providerId="ADAL" clId="{DD6067E7-DDFB-AF44-8DA2-CC50C725BBE6}" dt="2024-03-19T11:26:04.253" v="242" actId="2696"/>
        <pc:sldMkLst>
          <pc:docMk/>
          <pc:sldMk cId="1999665282" sldId="915"/>
        </pc:sldMkLst>
        <pc:spChg chg="mod">
          <ac:chgData name="Pablo Schwarzenberg Riveros" userId="8c8aad3b-0818-4347-9e94-70ceb4e6135e" providerId="ADAL" clId="{DD6067E7-DDFB-AF44-8DA2-CC50C725BBE6}" dt="2024-03-19T11:25:20.170" v="240" actId="20577"/>
          <ac:spMkLst>
            <pc:docMk/>
            <pc:sldMk cId="1999665282" sldId="915"/>
            <ac:spMk id="2" creationId="{822F82EE-48AC-643D-DA4D-740E1C155712}"/>
          </ac:spMkLst>
        </pc:spChg>
        <pc:spChg chg="del">
          <ac:chgData name="Pablo Schwarzenberg Riveros" userId="8c8aad3b-0818-4347-9e94-70ceb4e6135e" providerId="ADAL" clId="{DD6067E7-DDFB-AF44-8DA2-CC50C725BBE6}" dt="2024-03-19T11:25:23.022" v="241" actId="478"/>
          <ac:spMkLst>
            <pc:docMk/>
            <pc:sldMk cId="1999665282" sldId="915"/>
            <ac:spMk id="3" creationId="{6A728557-BF5A-1AA7-8645-8DE8D3657C2F}"/>
          </ac:spMkLst>
        </pc:spChg>
      </pc:sldChg>
      <pc:sldChg chg="modSp new del mod">
        <pc:chgData name="Pablo Schwarzenberg Riveros" userId="8c8aad3b-0818-4347-9e94-70ceb4e6135e" providerId="ADAL" clId="{DD6067E7-DDFB-AF44-8DA2-CC50C725BBE6}" dt="2024-03-21T12:05:25.443" v="283" actId="2696"/>
        <pc:sldMkLst>
          <pc:docMk/>
          <pc:sldMk cId="1865553876" sldId="916"/>
        </pc:sldMkLst>
        <pc:spChg chg="mod">
          <ac:chgData name="Pablo Schwarzenberg Riveros" userId="8c8aad3b-0818-4347-9e94-70ceb4e6135e" providerId="ADAL" clId="{DD6067E7-DDFB-AF44-8DA2-CC50C725BBE6}" dt="2024-03-21T12:04:28.500" v="280" actId="20577"/>
          <ac:spMkLst>
            <pc:docMk/>
            <pc:sldMk cId="1865553876" sldId="916"/>
            <ac:spMk id="2" creationId="{0A767BE8-B7EE-C356-D8C2-8AFF001D456F}"/>
          </ac:spMkLst>
        </pc:spChg>
      </pc:sldChg>
      <pc:sldChg chg="add">
        <pc:chgData name="Pablo Schwarzenberg Riveros" userId="8c8aad3b-0818-4347-9e94-70ceb4e6135e" providerId="ADAL" clId="{DD6067E7-DDFB-AF44-8DA2-CC50C725BBE6}" dt="2024-03-21T12:05:15.589" v="282"/>
        <pc:sldMkLst>
          <pc:docMk/>
          <pc:sldMk cId="4003856396" sldId="917"/>
        </pc:sldMkLst>
      </pc:sldChg>
      <pc:sldChg chg="add">
        <pc:chgData name="Pablo Schwarzenberg Riveros" userId="8c8aad3b-0818-4347-9e94-70ceb4e6135e" providerId="ADAL" clId="{DD6067E7-DDFB-AF44-8DA2-CC50C725BBE6}" dt="2024-03-21T12:05:15.589" v="282"/>
        <pc:sldMkLst>
          <pc:docMk/>
          <pc:sldMk cId="3868368453" sldId="918"/>
        </pc:sldMkLst>
      </pc:sldChg>
      <pc:sldChg chg="add">
        <pc:chgData name="Pablo Schwarzenberg Riveros" userId="8c8aad3b-0818-4347-9e94-70ceb4e6135e" providerId="ADAL" clId="{DD6067E7-DDFB-AF44-8DA2-CC50C725BBE6}" dt="2024-03-21T12:05:15.589" v="282"/>
        <pc:sldMkLst>
          <pc:docMk/>
          <pc:sldMk cId="2770049341" sldId="919"/>
        </pc:sldMkLst>
      </pc:sldChg>
      <pc:sldChg chg="modSp add mod">
        <pc:chgData name="Pablo Schwarzenberg Riveros" userId="8c8aad3b-0818-4347-9e94-70ceb4e6135e" providerId="ADAL" clId="{DD6067E7-DDFB-AF44-8DA2-CC50C725BBE6}" dt="2024-03-21T12:23:12.144" v="287" actId="207"/>
        <pc:sldMkLst>
          <pc:docMk/>
          <pc:sldMk cId="3957038432" sldId="920"/>
        </pc:sldMkLst>
        <pc:spChg chg="mod">
          <ac:chgData name="Pablo Schwarzenberg Riveros" userId="8c8aad3b-0818-4347-9e94-70ceb4e6135e" providerId="ADAL" clId="{DD6067E7-DDFB-AF44-8DA2-CC50C725BBE6}" dt="2024-03-21T12:23:12.144" v="287" actId="207"/>
          <ac:spMkLst>
            <pc:docMk/>
            <pc:sldMk cId="3957038432" sldId="920"/>
            <ac:spMk id="7" creationId="{33A2C6CE-8D0F-6DB6-F9F6-766B441E5507}"/>
          </ac:spMkLst>
        </pc:spChg>
      </pc:sldChg>
      <pc:sldChg chg="add">
        <pc:chgData name="Pablo Schwarzenberg Riveros" userId="8c8aad3b-0818-4347-9e94-70ceb4e6135e" providerId="ADAL" clId="{DD6067E7-DDFB-AF44-8DA2-CC50C725BBE6}" dt="2024-03-21T15:07:42.186" v="299"/>
        <pc:sldMkLst>
          <pc:docMk/>
          <pc:sldMk cId="2154235781" sldId="925"/>
        </pc:sldMkLst>
      </pc:sldChg>
      <pc:sldChg chg="add">
        <pc:chgData name="Pablo Schwarzenberg Riveros" userId="8c8aad3b-0818-4347-9e94-70ceb4e6135e" providerId="ADAL" clId="{DD6067E7-DDFB-AF44-8DA2-CC50C725BBE6}" dt="2024-03-21T15:07:42.186" v="299"/>
        <pc:sldMkLst>
          <pc:docMk/>
          <pc:sldMk cId="3687771966" sldId="926"/>
        </pc:sldMkLst>
      </pc:sldChg>
      <pc:sldChg chg="add">
        <pc:chgData name="Pablo Schwarzenberg Riveros" userId="8c8aad3b-0818-4347-9e94-70ceb4e6135e" providerId="ADAL" clId="{DD6067E7-DDFB-AF44-8DA2-CC50C725BBE6}" dt="2024-03-21T15:07:42.186" v="299"/>
        <pc:sldMkLst>
          <pc:docMk/>
          <pc:sldMk cId="2552724015" sldId="927"/>
        </pc:sldMkLst>
      </pc:sldChg>
      <pc:sldChg chg="add">
        <pc:chgData name="Pablo Schwarzenberg Riveros" userId="8c8aad3b-0818-4347-9e94-70ceb4e6135e" providerId="ADAL" clId="{DD6067E7-DDFB-AF44-8DA2-CC50C725BBE6}" dt="2024-03-21T15:07:42.186" v="299"/>
        <pc:sldMkLst>
          <pc:docMk/>
          <pc:sldMk cId="486804953" sldId="928"/>
        </pc:sldMkLst>
      </pc:sldChg>
      <pc:sldChg chg="add">
        <pc:chgData name="Pablo Schwarzenberg Riveros" userId="8c8aad3b-0818-4347-9e94-70ceb4e6135e" providerId="ADAL" clId="{DD6067E7-DDFB-AF44-8DA2-CC50C725BBE6}" dt="2024-03-21T15:07:42.186" v="299"/>
        <pc:sldMkLst>
          <pc:docMk/>
          <pc:sldMk cId="8053861" sldId="929"/>
        </pc:sldMkLst>
      </pc:sldChg>
      <pc:sldChg chg="modSp new mod">
        <pc:chgData name="Pablo Schwarzenberg Riveros" userId="8c8aad3b-0818-4347-9e94-70ceb4e6135e" providerId="ADAL" clId="{DD6067E7-DDFB-AF44-8DA2-CC50C725BBE6}" dt="2024-03-21T21:44:04.989" v="354" actId="20577"/>
        <pc:sldMkLst>
          <pc:docMk/>
          <pc:sldMk cId="1376056260" sldId="930"/>
        </pc:sldMkLst>
        <pc:spChg chg="mod">
          <ac:chgData name="Pablo Schwarzenberg Riveros" userId="8c8aad3b-0818-4347-9e94-70ceb4e6135e" providerId="ADAL" clId="{DD6067E7-DDFB-AF44-8DA2-CC50C725BBE6}" dt="2024-03-21T21:44:04.989" v="354" actId="20577"/>
          <ac:spMkLst>
            <pc:docMk/>
            <pc:sldMk cId="1376056260" sldId="930"/>
            <ac:spMk id="2" creationId="{359F3139-EBA5-E5FE-38FE-4129F226981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7/3/24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DF61EA0F-A667-4B49-8422-0062BC55E249}" type="slidenum">
              <a:rPr lang="en-US" sz="1200" b="0" i="0">
                <a:latin typeface="Calibri"/>
                <a:ea typeface="+mn-ea"/>
                <a:cs typeface="+mn-cs"/>
              </a:rPr>
              <a:t>1</a:t>
            </a:fld>
            <a:endParaRPr lang="en-US" sz="1200" b="0" i="0" dirty="0">
              <a:latin typeface="Calibri"/>
              <a:ea typeface="+mn-ea"/>
              <a:cs typeface="+mn-cs"/>
            </a:endParaRPr>
          </a:p>
        </p:txBody>
      </p:sp>
    </p:spTree>
    <p:extLst>
      <p:ext uri="{BB962C8B-B14F-4D97-AF65-F5344CB8AC3E}">
        <p14:creationId xmlns:p14="http://schemas.microsoft.com/office/powerpoint/2010/main" val="2328571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L" sz="1200" dirty="0">
                <a:solidFill>
                  <a:schemeClr val="tx1"/>
                </a:solidFill>
              </a:rPr>
              <a:t>En la siguiente parte del laboratorio, usaremos un nuevo dataset, el cual tiene 467 ejemplos. Cada muestra tiene 58 columnas que indican el estado del estudiante, variables binarias que indican si realizó alguno de los 53 ejercicios del curso, el total de ejercicios intentados, fallados y exitosos y la nota final del estudiante. Hay un desbalance entre las clases a predecir, porque 49 de los 467 estudiantes reprobaron, representando un 10.49% del total, mientras que el 89.51% aprobó.</a:t>
            </a:r>
          </a:p>
          <a:p>
            <a:pPr algn="l"/>
            <a:r>
              <a:rPr lang="en-CL" sz="1200" dirty="0">
                <a:solidFill>
                  <a:schemeClr val="tx1"/>
                </a:solidFill>
              </a:rPr>
              <a:t>Para analizar la información crea un jupyter notebook en visual studio code con el código indicado. </a:t>
            </a:r>
          </a:p>
        </p:txBody>
      </p:sp>
      <p:sp>
        <p:nvSpPr>
          <p:cNvPr id="4" name="Slide Number Placeholder 3"/>
          <p:cNvSpPr>
            <a:spLocks noGrp="1"/>
          </p:cNvSpPr>
          <p:nvPr>
            <p:ph type="sldNum" sz="quarter" idx="5"/>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641956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L" sz="1200" dirty="0">
                <a:solidFill>
                  <a:schemeClr val="tx1"/>
                </a:solidFill>
              </a:rPr>
              <a:t>En este caso haremos el entrenamiento con todas las características excepto la nota del estudiante y haremos la división de los conjuntos 0% entrenamiento y 30% validación, usando muestreo estratificado. Este tipo de muestreo preserva la proporción de cada grupo en ambos conjuntos.</a:t>
            </a:r>
          </a:p>
        </p:txBody>
      </p:sp>
      <p:sp>
        <p:nvSpPr>
          <p:cNvPr id="4" name="Slide Number Placeholder 3"/>
          <p:cNvSpPr>
            <a:spLocks noGrp="1"/>
          </p:cNvSpPr>
          <p:nvPr>
            <p:ph type="sldNum" sz="quarter" idx="5"/>
          </p:nvPr>
        </p:nvSpPr>
        <p:spPr/>
        <p:txBody>
          <a:bodyPr/>
          <a:lstStyle/>
          <a:p>
            <a:fld id="{DF61EA0F-A667-4B49-8422-0062BC55E249}" type="slidenum">
              <a:rPr lang="en-US" smtClean="0"/>
              <a:t>7</a:t>
            </a:fld>
            <a:endParaRPr lang="en-US"/>
          </a:p>
        </p:txBody>
      </p:sp>
    </p:spTree>
    <p:extLst>
      <p:ext uri="{BB962C8B-B14F-4D97-AF65-F5344CB8AC3E}">
        <p14:creationId xmlns:p14="http://schemas.microsoft.com/office/powerpoint/2010/main" val="1305033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L" sz="1200" dirty="0">
                <a:solidFill>
                  <a:schemeClr val="tx1"/>
                </a:solidFill>
              </a:rPr>
              <a:t>En el módulo 3 vimos como se podía modelar conocimiento en condiciones de incertidumbre usando probabilidades. La misma representación de probabilidades la podemos utilizar como técnica de aprendizaje automático para construir un clasificador llamado na</a:t>
            </a:r>
            <a:r>
              <a:rPr lang="en-US" sz="1200" dirty="0" err="1">
                <a:solidFill>
                  <a:schemeClr val="tx1"/>
                </a:solidFill>
              </a:rPr>
              <a:t>ï</a:t>
            </a:r>
            <a:r>
              <a:rPr lang="en-CL" sz="1200" dirty="0">
                <a:solidFill>
                  <a:schemeClr val="tx1"/>
                </a:solidFill>
              </a:rPr>
              <a:t>ve bayes. Usaremos la misma partición del conjuntos con que entrenamos el perceptrón, pero en esta ocasión volveremos a una codificación basada en 0 para los estudiantes que reprueban y 1 para aquellos que aprueban, en lugar del one-hot encoding que usamos con el perceptrón multicapa. Para construir el clasificador y usar los mismos conjuntos de entrenamiento y validación, debes agregar el siguiente código al notebook. </a:t>
            </a:r>
          </a:p>
        </p:txBody>
      </p:sp>
      <p:sp>
        <p:nvSpPr>
          <p:cNvPr id="4" name="Slide Number Placeholder 3"/>
          <p:cNvSpPr>
            <a:spLocks noGrp="1"/>
          </p:cNvSpPr>
          <p:nvPr>
            <p:ph type="sldNum" sz="quarter" idx="5"/>
          </p:nvPr>
        </p:nvSpPr>
        <p:spPr/>
        <p:txBody>
          <a:bodyPr/>
          <a:lstStyle/>
          <a:p>
            <a:fld id="{DF61EA0F-A667-4B49-8422-0062BC55E249}" type="slidenum">
              <a:rPr lang="en-US" smtClean="0"/>
              <a:t>8</a:t>
            </a:fld>
            <a:endParaRPr lang="en-US"/>
          </a:p>
        </p:txBody>
      </p:sp>
    </p:spTree>
    <p:extLst>
      <p:ext uri="{BB962C8B-B14F-4D97-AF65-F5344CB8AC3E}">
        <p14:creationId xmlns:p14="http://schemas.microsoft.com/office/powerpoint/2010/main" val="4223691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553546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DF61EA0F-A667-4B49-8422-0062BC55E249}" type="slidenum">
              <a:rPr lang="en-US" smtClean="0"/>
              <a:t>13</a:t>
            </a:fld>
            <a:endParaRPr lang="en-US"/>
          </a:p>
        </p:txBody>
      </p:sp>
    </p:spTree>
    <p:extLst>
      <p:ext uri="{BB962C8B-B14F-4D97-AF65-F5344CB8AC3E}">
        <p14:creationId xmlns:p14="http://schemas.microsoft.com/office/powerpoint/2010/main" val="2326230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DF61EA0F-A667-4B49-8422-0062BC55E249}" type="slidenum">
              <a:rPr lang="en-US" smtClean="0"/>
              <a:t>14</a:t>
            </a:fld>
            <a:endParaRPr lang="en-US"/>
          </a:p>
        </p:txBody>
      </p:sp>
    </p:spTree>
    <p:extLst>
      <p:ext uri="{BB962C8B-B14F-4D97-AF65-F5344CB8AC3E}">
        <p14:creationId xmlns:p14="http://schemas.microsoft.com/office/powerpoint/2010/main" val="3737806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L" sz="1200" dirty="0">
                <a:solidFill>
                  <a:schemeClr val="tx1"/>
                </a:solidFill>
              </a:rPr>
              <a:t>Otra forma de comparar clasificadores es la curva ROC y el AUC, que es el área bajo la curva ROC. Un clasificador perfecto, tiene un AUC=1 y una curva en forma de L girada en 90 grados a la derecha. Por otro lado, un clasificador que se equivoca un 50% de las veces, como si tiráramos una moneda al aire, tiene una curva ROC diagonal. Para generar el AUC y la curva ROC debemos obtener las probabilidades que los clasificadores les dieron a cada clase. En el caso de la red neuronal, necesitaremos las activaciones de la capa de salida. Podemos ver que el perceptrón multicapa tiene un AUC de 0.9259 un poco mayor que el del clasificador Naïve Bayes, que es de 0.9185.</a:t>
            </a:r>
          </a:p>
        </p:txBody>
      </p:sp>
      <p:sp>
        <p:nvSpPr>
          <p:cNvPr id="4" name="Slide Number Placeholder 3"/>
          <p:cNvSpPr>
            <a:spLocks noGrp="1"/>
          </p:cNvSpPr>
          <p:nvPr>
            <p:ph type="sldNum" sz="quarter" idx="5"/>
          </p:nvPr>
        </p:nvSpPr>
        <p:spPr/>
        <p:txBody>
          <a:bodyPr/>
          <a:lstStyle/>
          <a:p>
            <a:fld id="{DF61EA0F-A667-4B49-8422-0062BC55E249}" type="slidenum">
              <a:rPr lang="en-US" smtClean="0"/>
              <a:t>15</a:t>
            </a:fld>
            <a:endParaRPr lang="en-US"/>
          </a:p>
        </p:txBody>
      </p:sp>
    </p:spTree>
    <p:extLst>
      <p:ext uri="{BB962C8B-B14F-4D97-AF65-F5344CB8AC3E}">
        <p14:creationId xmlns:p14="http://schemas.microsoft.com/office/powerpoint/2010/main" val="3792228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D2472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7/3/24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7/3/24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9692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7/3/24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0226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t>7/3/24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1" y="2402238"/>
            <a:ext cx="4508715" cy="2187227"/>
          </a:xfrm>
        </p:spPr>
        <p:txBody>
          <a:bodyPr anchor="ctr">
            <a:noAutofit/>
          </a:bodyPr>
          <a:lstStyle>
            <a:lvl1pPr algn="l">
              <a:defRPr sz="4800">
                <a:solidFill>
                  <a:srgbClr val="D24726"/>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8BEEBAAA-29B5-4AF5-BC5F-7E580C29002D}" type="datetimeFigureOut">
              <a:rPr lang="en-US" smtClean="0"/>
              <a:t>7/3/24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a:p>
        </p:txBody>
      </p:sp>
      <p:sp>
        <p:nvSpPr>
          <p:cNvPr id="4" name="Content Placeholder 3"/>
          <p:cNvSpPr>
            <a:spLocks noGrp="1"/>
          </p:cNvSpPr>
          <p:nvPr>
            <p:ph sz="half" idx="2"/>
          </p:nvPr>
        </p:nvSpPr>
        <p:spPr>
          <a:xfrm>
            <a:off x="6172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a:p>
        </p:txBody>
      </p:sp>
      <p:sp>
        <p:nvSpPr>
          <p:cNvPr id="5" name="Date Placeholder 4"/>
          <p:cNvSpPr>
            <a:spLocks noGrp="1"/>
          </p:cNvSpPr>
          <p:nvPr>
            <p:ph type="dt" sz="half" idx="10"/>
          </p:nvPr>
        </p:nvSpPr>
        <p:spPr/>
        <p:txBody>
          <a:bodyPr/>
          <a:lstStyle/>
          <a:p>
            <a:fld id="{8BEEBAAA-29B5-4AF5-BC5F-7E580C29002D}" type="datetimeFigureOut">
              <a:rPr lang="en-US" smtClean="0"/>
              <a:t>7/3/24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2822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Rectangle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31851" y="2193927"/>
            <a:ext cx="5156200"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dirty="0"/>
          </a:p>
        </p:txBody>
      </p:sp>
      <p:sp>
        <p:nvSpPr>
          <p:cNvPr id="5" name="Text Placeholder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89664" y="2193927"/>
            <a:ext cx="5157787"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a:p>
        </p:txBody>
      </p:sp>
      <p:sp>
        <p:nvSpPr>
          <p:cNvPr id="7" name="Date Placeholder 6"/>
          <p:cNvSpPr>
            <a:spLocks noGrp="1"/>
          </p:cNvSpPr>
          <p:nvPr>
            <p:ph type="dt" sz="half" idx="10"/>
          </p:nvPr>
        </p:nvSpPr>
        <p:spPr/>
        <p:txBody>
          <a:bodyPr/>
          <a:lstStyle/>
          <a:p>
            <a:fld id="{8BEEBAAA-29B5-4AF5-BC5F-7E580C29002D}" type="datetimeFigureOut">
              <a:rPr lang="en-US" smtClean="0"/>
              <a:t>7/3/24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60EDB8-5305-433F-BE41-D7A86D811DB3}" type="slidenum">
              <a:rPr lang="en-US" smtClean="0"/>
              <a:t>‹#›</a:t>
            </a:fld>
            <a:endParaRPr lang="en-US"/>
          </a:p>
        </p:txBody>
      </p:sp>
      <p:sp>
        <p:nvSpPr>
          <p:cNvPr id="11" name="Rectangle 10"/>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0602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BEEBAAA-29B5-4AF5-BC5F-7E580C29002D}" type="datetimeFigureOut">
              <a:rPr lang="en-US" smtClean="0"/>
              <a:t>7/3/24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t>‹#›</a:t>
            </a:fld>
            <a:endParaRPr lang="en-US"/>
          </a:p>
        </p:txBody>
      </p:sp>
      <p:sp>
        <p:nvSpPr>
          <p:cNvPr id="7" name="Rectangle 6"/>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081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EBAAA-29B5-4AF5-BC5F-7E580C29002D}" type="datetimeFigureOut">
              <a:rPr lang="en-US" smtClean="0"/>
              <a:t>7/3/24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40374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Content Placeholder 2"/>
          <p:cNvSpPr>
            <a:spLocks noGrp="1"/>
          </p:cNvSpPr>
          <p:nvPr>
            <p:ph idx="1"/>
          </p:nvPr>
        </p:nvSpPr>
        <p:spPr>
          <a:xfrm>
            <a:off x="5183188" y="987427"/>
            <a:ext cx="6172200" cy="487362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8BEEBAAA-29B5-4AF5-BC5F-7E580C29002D}" type="datetimeFigureOut">
              <a:rPr lang="en-US" smtClean="0"/>
              <a:t>7/3/24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78419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8BEEBAAA-29B5-4AF5-BC5F-7E580C29002D}" type="datetimeFigureOut">
              <a:rPr lang="en-US" smtClean="0"/>
              <a:t>7/3/24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16109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7/3/24</a:t>
            </a:fld>
            <a:endParaRPr lang="en-US"/>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noProof="1"/>
              <a:t>CINF104 Aprendizaje automático</a:t>
            </a:r>
          </a:p>
        </p:txBody>
      </p:sp>
      <p:sp>
        <p:nvSpPr>
          <p:cNvPr id="7" name="Subtítulo 6"/>
          <p:cNvSpPr>
            <a:spLocks noGrp="1"/>
          </p:cNvSpPr>
          <p:nvPr>
            <p:ph type="subTitle" idx="1"/>
          </p:nvPr>
        </p:nvSpPr>
        <p:spPr/>
        <p:txBody>
          <a:bodyPr>
            <a:normAutofit/>
          </a:bodyPr>
          <a:lstStyle/>
          <a:p>
            <a:r>
              <a:rPr lang="es-CL" dirty="0"/>
              <a:t>Primer Semestre 2024</a:t>
            </a:r>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2300" y="358463"/>
            <a:ext cx="2862134" cy="2661882"/>
          </a:xfrm>
          <a:prstGeom prst="rect">
            <a:avLst/>
          </a:prstGeom>
        </p:spPr>
      </p:pic>
    </p:spTree>
    <p:extLst>
      <p:ext uri="{BB962C8B-B14F-4D97-AF65-F5344CB8AC3E}">
        <p14:creationId xmlns:p14="http://schemas.microsoft.com/office/powerpoint/2010/main" val="234126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49A83-C68E-1EE2-7819-770176446E3F}"/>
              </a:ext>
            </a:extLst>
          </p:cNvPr>
          <p:cNvSpPr>
            <a:spLocks noGrp="1"/>
          </p:cNvSpPr>
          <p:nvPr>
            <p:ph type="title"/>
          </p:nvPr>
        </p:nvSpPr>
        <p:spPr/>
        <p:txBody>
          <a:bodyPr/>
          <a:lstStyle/>
          <a:p>
            <a:r>
              <a:rPr lang="en-CL" dirty="0"/>
              <a:t>Undersampling</a:t>
            </a:r>
          </a:p>
        </p:txBody>
      </p:sp>
      <p:pic>
        <p:nvPicPr>
          <p:cNvPr id="4" name="Picture 3">
            <a:extLst>
              <a:ext uri="{FF2B5EF4-FFF2-40B4-BE49-F238E27FC236}">
                <a16:creationId xmlns:a16="http://schemas.microsoft.com/office/drawing/2014/main" id="{F65E4F2C-FF94-1C1B-AE99-443AFACDE7A0}"/>
              </a:ext>
            </a:extLst>
          </p:cNvPr>
          <p:cNvPicPr>
            <a:picLocks noChangeAspect="1"/>
          </p:cNvPicPr>
          <p:nvPr/>
        </p:nvPicPr>
        <p:blipFill>
          <a:blip r:embed="rId2"/>
          <a:stretch>
            <a:fillRect/>
          </a:stretch>
        </p:blipFill>
        <p:spPr>
          <a:xfrm>
            <a:off x="604434" y="1461538"/>
            <a:ext cx="7772400" cy="4870105"/>
          </a:xfrm>
          <a:prstGeom prst="rect">
            <a:avLst/>
          </a:prstGeom>
        </p:spPr>
      </p:pic>
    </p:spTree>
    <p:extLst>
      <p:ext uri="{BB962C8B-B14F-4D97-AF65-F5344CB8AC3E}">
        <p14:creationId xmlns:p14="http://schemas.microsoft.com/office/powerpoint/2010/main" val="3090589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49A83-C68E-1EE2-7819-770176446E3F}"/>
              </a:ext>
            </a:extLst>
          </p:cNvPr>
          <p:cNvSpPr>
            <a:spLocks noGrp="1"/>
          </p:cNvSpPr>
          <p:nvPr>
            <p:ph type="title"/>
          </p:nvPr>
        </p:nvSpPr>
        <p:spPr/>
        <p:txBody>
          <a:bodyPr/>
          <a:lstStyle/>
          <a:p>
            <a:r>
              <a:rPr lang="en-CL" dirty="0"/>
              <a:t>Oversampling</a:t>
            </a:r>
          </a:p>
        </p:txBody>
      </p:sp>
      <p:pic>
        <p:nvPicPr>
          <p:cNvPr id="4" name="Picture 3">
            <a:extLst>
              <a:ext uri="{FF2B5EF4-FFF2-40B4-BE49-F238E27FC236}">
                <a16:creationId xmlns:a16="http://schemas.microsoft.com/office/drawing/2014/main" id="{C82E62B6-D586-1316-4113-EAB5A8660140}"/>
              </a:ext>
            </a:extLst>
          </p:cNvPr>
          <p:cNvPicPr>
            <a:picLocks noChangeAspect="1"/>
          </p:cNvPicPr>
          <p:nvPr/>
        </p:nvPicPr>
        <p:blipFill>
          <a:blip r:embed="rId2"/>
          <a:stretch>
            <a:fillRect/>
          </a:stretch>
        </p:blipFill>
        <p:spPr>
          <a:xfrm>
            <a:off x="604434" y="1430365"/>
            <a:ext cx="7772400" cy="4870105"/>
          </a:xfrm>
          <a:prstGeom prst="rect">
            <a:avLst/>
          </a:prstGeom>
        </p:spPr>
      </p:pic>
    </p:spTree>
    <p:extLst>
      <p:ext uri="{BB962C8B-B14F-4D97-AF65-F5344CB8AC3E}">
        <p14:creationId xmlns:p14="http://schemas.microsoft.com/office/powerpoint/2010/main" val="3416692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FDD34-17AB-8B1B-07E2-1D5829453C4A}"/>
              </a:ext>
            </a:extLst>
          </p:cNvPr>
          <p:cNvSpPr>
            <a:spLocks noGrp="1"/>
          </p:cNvSpPr>
          <p:nvPr>
            <p:ph type="title"/>
          </p:nvPr>
        </p:nvSpPr>
        <p:spPr/>
        <p:txBody>
          <a:bodyPr/>
          <a:lstStyle/>
          <a:p>
            <a:r>
              <a:rPr lang="en-CL" dirty="0"/>
              <a:t>Matrices de Confusión</a:t>
            </a:r>
          </a:p>
        </p:txBody>
      </p:sp>
      <p:pic>
        <p:nvPicPr>
          <p:cNvPr id="4" name="Picture 3">
            <a:extLst>
              <a:ext uri="{FF2B5EF4-FFF2-40B4-BE49-F238E27FC236}">
                <a16:creationId xmlns:a16="http://schemas.microsoft.com/office/drawing/2014/main" id="{860DFAE3-9370-FA0A-99B5-79D4FAAE5D01}"/>
              </a:ext>
            </a:extLst>
          </p:cNvPr>
          <p:cNvPicPr>
            <a:picLocks noChangeAspect="1"/>
          </p:cNvPicPr>
          <p:nvPr/>
        </p:nvPicPr>
        <p:blipFill>
          <a:blip r:embed="rId3"/>
          <a:stretch>
            <a:fillRect/>
          </a:stretch>
        </p:blipFill>
        <p:spPr>
          <a:xfrm>
            <a:off x="0" y="1440221"/>
            <a:ext cx="3733800" cy="3594100"/>
          </a:xfrm>
          <a:prstGeom prst="rect">
            <a:avLst/>
          </a:prstGeom>
        </p:spPr>
      </p:pic>
      <p:pic>
        <p:nvPicPr>
          <p:cNvPr id="5" name="Picture 4">
            <a:extLst>
              <a:ext uri="{FF2B5EF4-FFF2-40B4-BE49-F238E27FC236}">
                <a16:creationId xmlns:a16="http://schemas.microsoft.com/office/drawing/2014/main" id="{BEAF303E-10E1-2842-8C67-608F05558B3F}"/>
              </a:ext>
            </a:extLst>
          </p:cNvPr>
          <p:cNvPicPr>
            <a:picLocks noChangeAspect="1"/>
          </p:cNvPicPr>
          <p:nvPr/>
        </p:nvPicPr>
        <p:blipFill>
          <a:blip r:embed="rId4"/>
          <a:stretch>
            <a:fillRect/>
          </a:stretch>
        </p:blipFill>
        <p:spPr>
          <a:xfrm>
            <a:off x="4318002" y="2282517"/>
            <a:ext cx="3733800" cy="927100"/>
          </a:xfrm>
          <a:prstGeom prst="rect">
            <a:avLst/>
          </a:prstGeom>
        </p:spPr>
      </p:pic>
      <p:pic>
        <p:nvPicPr>
          <p:cNvPr id="6" name="Picture 5">
            <a:extLst>
              <a:ext uri="{FF2B5EF4-FFF2-40B4-BE49-F238E27FC236}">
                <a16:creationId xmlns:a16="http://schemas.microsoft.com/office/drawing/2014/main" id="{B8462CA7-EA67-2DD1-277C-A911953B2DA4}"/>
              </a:ext>
            </a:extLst>
          </p:cNvPr>
          <p:cNvPicPr>
            <a:picLocks noChangeAspect="1"/>
          </p:cNvPicPr>
          <p:nvPr/>
        </p:nvPicPr>
        <p:blipFill>
          <a:blip r:embed="rId5"/>
          <a:stretch>
            <a:fillRect/>
          </a:stretch>
        </p:blipFill>
        <p:spPr>
          <a:xfrm>
            <a:off x="4318002" y="3980631"/>
            <a:ext cx="4546600" cy="927100"/>
          </a:xfrm>
          <a:prstGeom prst="rect">
            <a:avLst/>
          </a:prstGeom>
        </p:spPr>
      </p:pic>
      <p:sp>
        <p:nvSpPr>
          <p:cNvPr id="8" name="TextBox 7">
            <a:extLst>
              <a:ext uri="{FF2B5EF4-FFF2-40B4-BE49-F238E27FC236}">
                <a16:creationId xmlns:a16="http://schemas.microsoft.com/office/drawing/2014/main" id="{25453397-DE73-9C38-478D-EE95C7C83E2B}"/>
              </a:ext>
            </a:extLst>
          </p:cNvPr>
          <p:cNvSpPr txBox="1"/>
          <p:nvPr/>
        </p:nvSpPr>
        <p:spPr>
          <a:xfrm>
            <a:off x="6591302" y="6084005"/>
            <a:ext cx="6098458" cy="646331"/>
          </a:xfrm>
          <a:prstGeom prst="rect">
            <a:avLst/>
          </a:prstGeom>
          <a:noFill/>
        </p:spPr>
        <p:txBody>
          <a:bodyPr wrap="square">
            <a:spAutoFit/>
          </a:bodyPr>
          <a:lstStyle/>
          <a:p>
            <a:r>
              <a:rPr lang="en-US" b="0" i="0" u="none" strike="noStrike" dirty="0" err="1">
                <a:solidFill>
                  <a:srgbClr val="222222"/>
                </a:solidFill>
                <a:effectLst/>
                <a:latin typeface="Arial" panose="020B0604020202020204" pitchFamily="34" charset="0"/>
              </a:rPr>
              <a:t>Raschka</a:t>
            </a:r>
            <a:r>
              <a:rPr lang="en-US" b="0" i="0" u="none" strike="noStrike" dirty="0">
                <a:solidFill>
                  <a:srgbClr val="222222"/>
                </a:solidFill>
                <a:effectLst/>
                <a:latin typeface="Arial" panose="020B0604020202020204" pitchFamily="34" charset="0"/>
              </a:rPr>
              <a:t>, S. (2015). </a:t>
            </a:r>
            <a:r>
              <a:rPr lang="en-US" b="0" i="1" u="none" strike="noStrike" dirty="0">
                <a:solidFill>
                  <a:srgbClr val="222222"/>
                </a:solidFill>
                <a:effectLst/>
                <a:latin typeface="Arial" panose="020B0604020202020204" pitchFamily="34" charset="0"/>
              </a:rPr>
              <a:t>Python machine learning</a:t>
            </a:r>
            <a:r>
              <a:rPr lang="en-US" b="0" i="0" u="none" strike="noStrike" dirty="0">
                <a:solidFill>
                  <a:srgbClr val="222222"/>
                </a:solidFill>
                <a:effectLst/>
                <a:latin typeface="Arial" panose="020B0604020202020204" pitchFamily="34" charset="0"/>
              </a:rPr>
              <a:t>. </a:t>
            </a:r>
            <a:r>
              <a:rPr lang="en-US" b="0" i="0" u="none" strike="noStrike" dirty="0" err="1">
                <a:solidFill>
                  <a:srgbClr val="222222"/>
                </a:solidFill>
                <a:effectLst/>
                <a:latin typeface="Arial" panose="020B0604020202020204" pitchFamily="34" charset="0"/>
              </a:rPr>
              <a:t>Packt</a:t>
            </a:r>
            <a:r>
              <a:rPr lang="en-US" b="0" i="0" u="none" strike="noStrike" dirty="0">
                <a:solidFill>
                  <a:srgbClr val="222222"/>
                </a:solidFill>
                <a:effectLst/>
                <a:latin typeface="Arial" panose="020B0604020202020204" pitchFamily="34" charset="0"/>
              </a:rPr>
              <a:t> publishing ltd.</a:t>
            </a:r>
            <a:endParaRPr lang="en-CL" dirty="0"/>
          </a:p>
        </p:txBody>
      </p:sp>
      <p:sp>
        <p:nvSpPr>
          <p:cNvPr id="9" name="Rounded Rectangle 8">
            <a:extLst>
              <a:ext uri="{FF2B5EF4-FFF2-40B4-BE49-F238E27FC236}">
                <a16:creationId xmlns:a16="http://schemas.microsoft.com/office/drawing/2014/main" id="{36E0A290-FF8B-DAF5-4433-3E15203D6D67}"/>
              </a:ext>
            </a:extLst>
          </p:cNvPr>
          <p:cNvSpPr/>
          <p:nvPr/>
        </p:nvSpPr>
        <p:spPr>
          <a:xfrm>
            <a:off x="8903109" y="4053349"/>
            <a:ext cx="3288891" cy="78166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Porcentaje de predicciones correctas</a:t>
            </a:r>
            <a:endParaRPr lang="en-CL" dirty="0">
              <a:solidFill>
                <a:schemeClr val="tx1"/>
              </a:solidFill>
            </a:endParaRPr>
          </a:p>
        </p:txBody>
      </p:sp>
    </p:spTree>
    <p:extLst>
      <p:ext uri="{BB962C8B-B14F-4D97-AF65-F5344CB8AC3E}">
        <p14:creationId xmlns:p14="http://schemas.microsoft.com/office/powerpoint/2010/main" val="4003856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FDD34-17AB-8B1B-07E2-1D5829453C4A}"/>
              </a:ext>
            </a:extLst>
          </p:cNvPr>
          <p:cNvSpPr>
            <a:spLocks noGrp="1"/>
          </p:cNvSpPr>
          <p:nvPr>
            <p:ph type="title"/>
          </p:nvPr>
        </p:nvSpPr>
        <p:spPr/>
        <p:txBody>
          <a:bodyPr/>
          <a:lstStyle/>
          <a:p>
            <a:r>
              <a:rPr lang="en-CL" dirty="0"/>
              <a:t>Matrices de Confusión: Medidas útiles para desbalance</a:t>
            </a:r>
            <a:br>
              <a:rPr lang="en-CL" dirty="0"/>
            </a:br>
            <a:r>
              <a:rPr lang="en-CL" dirty="0"/>
              <a:t>False Positive Rate y True Positive Rate</a:t>
            </a:r>
          </a:p>
        </p:txBody>
      </p:sp>
      <p:pic>
        <p:nvPicPr>
          <p:cNvPr id="4" name="Picture 3">
            <a:extLst>
              <a:ext uri="{FF2B5EF4-FFF2-40B4-BE49-F238E27FC236}">
                <a16:creationId xmlns:a16="http://schemas.microsoft.com/office/drawing/2014/main" id="{860DFAE3-9370-FA0A-99B5-79D4FAAE5D01}"/>
              </a:ext>
            </a:extLst>
          </p:cNvPr>
          <p:cNvPicPr>
            <a:picLocks noChangeAspect="1"/>
          </p:cNvPicPr>
          <p:nvPr/>
        </p:nvPicPr>
        <p:blipFill>
          <a:blip r:embed="rId3"/>
          <a:stretch>
            <a:fillRect/>
          </a:stretch>
        </p:blipFill>
        <p:spPr>
          <a:xfrm>
            <a:off x="0" y="1440221"/>
            <a:ext cx="3733800" cy="3594100"/>
          </a:xfrm>
          <a:prstGeom prst="rect">
            <a:avLst/>
          </a:prstGeom>
        </p:spPr>
      </p:pic>
      <p:sp>
        <p:nvSpPr>
          <p:cNvPr id="8" name="TextBox 7">
            <a:extLst>
              <a:ext uri="{FF2B5EF4-FFF2-40B4-BE49-F238E27FC236}">
                <a16:creationId xmlns:a16="http://schemas.microsoft.com/office/drawing/2014/main" id="{25453397-DE73-9C38-478D-EE95C7C83E2B}"/>
              </a:ext>
            </a:extLst>
          </p:cNvPr>
          <p:cNvSpPr txBox="1"/>
          <p:nvPr/>
        </p:nvSpPr>
        <p:spPr>
          <a:xfrm>
            <a:off x="6591302" y="6084005"/>
            <a:ext cx="6098458" cy="646331"/>
          </a:xfrm>
          <a:prstGeom prst="rect">
            <a:avLst/>
          </a:prstGeom>
          <a:noFill/>
        </p:spPr>
        <p:txBody>
          <a:bodyPr wrap="square">
            <a:spAutoFit/>
          </a:bodyPr>
          <a:lstStyle/>
          <a:p>
            <a:r>
              <a:rPr lang="en-US" b="0" i="0" u="none" strike="noStrike" dirty="0" err="1">
                <a:solidFill>
                  <a:srgbClr val="222222"/>
                </a:solidFill>
                <a:effectLst/>
                <a:latin typeface="Arial" panose="020B0604020202020204" pitchFamily="34" charset="0"/>
              </a:rPr>
              <a:t>Raschka</a:t>
            </a:r>
            <a:r>
              <a:rPr lang="en-US" b="0" i="0" u="none" strike="noStrike" dirty="0">
                <a:solidFill>
                  <a:srgbClr val="222222"/>
                </a:solidFill>
                <a:effectLst/>
                <a:latin typeface="Arial" panose="020B0604020202020204" pitchFamily="34" charset="0"/>
              </a:rPr>
              <a:t>, S. (2015). </a:t>
            </a:r>
            <a:r>
              <a:rPr lang="en-US" b="0" i="1" u="none" strike="noStrike" dirty="0">
                <a:solidFill>
                  <a:srgbClr val="222222"/>
                </a:solidFill>
                <a:effectLst/>
                <a:latin typeface="Arial" panose="020B0604020202020204" pitchFamily="34" charset="0"/>
              </a:rPr>
              <a:t>Python machine learning</a:t>
            </a:r>
            <a:r>
              <a:rPr lang="en-US" b="0" i="0" u="none" strike="noStrike" dirty="0">
                <a:solidFill>
                  <a:srgbClr val="222222"/>
                </a:solidFill>
                <a:effectLst/>
                <a:latin typeface="Arial" panose="020B0604020202020204" pitchFamily="34" charset="0"/>
              </a:rPr>
              <a:t>. </a:t>
            </a:r>
            <a:r>
              <a:rPr lang="en-US" b="0" i="0" u="none" strike="noStrike" dirty="0" err="1">
                <a:solidFill>
                  <a:srgbClr val="222222"/>
                </a:solidFill>
                <a:effectLst/>
                <a:latin typeface="Arial" panose="020B0604020202020204" pitchFamily="34" charset="0"/>
              </a:rPr>
              <a:t>Packt</a:t>
            </a:r>
            <a:r>
              <a:rPr lang="en-US" b="0" i="0" u="none" strike="noStrike" dirty="0">
                <a:solidFill>
                  <a:srgbClr val="222222"/>
                </a:solidFill>
                <a:effectLst/>
                <a:latin typeface="Arial" panose="020B0604020202020204" pitchFamily="34" charset="0"/>
              </a:rPr>
              <a:t> publishing ltd.</a:t>
            </a:r>
            <a:endParaRPr lang="en-CL" dirty="0"/>
          </a:p>
        </p:txBody>
      </p:sp>
      <p:pic>
        <p:nvPicPr>
          <p:cNvPr id="3" name="Picture 2">
            <a:extLst>
              <a:ext uri="{FF2B5EF4-FFF2-40B4-BE49-F238E27FC236}">
                <a16:creationId xmlns:a16="http://schemas.microsoft.com/office/drawing/2014/main" id="{617CC0A5-8C7A-6EC9-8FAD-81C3AA0976BA}"/>
              </a:ext>
            </a:extLst>
          </p:cNvPr>
          <p:cNvPicPr>
            <a:picLocks noChangeAspect="1"/>
          </p:cNvPicPr>
          <p:nvPr/>
        </p:nvPicPr>
        <p:blipFill>
          <a:blip r:embed="rId4"/>
          <a:stretch>
            <a:fillRect/>
          </a:stretch>
        </p:blipFill>
        <p:spPr>
          <a:xfrm>
            <a:off x="5376608" y="2373671"/>
            <a:ext cx="2794000" cy="1727200"/>
          </a:xfrm>
          <a:prstGeom prst="rect">
            <a:avLst/>
          </a:prstGeom>
        </p:spPr>
      </p:pic>
      <p:sp>
        <p:nvSpPr>
          <p:cNvPr id="7" name="Rounded Rectangle 6">
            <a:extLst>
              <a:ext uri="{FF2B5EF4-FFF2-40B4-BE49-F238E27FC236}">
                <a16:creationId xmlns:a16="http://schemas.microsoft.com/office/drawing/2014/main" id="{C9EED80B-ED01-5FA1-A1D5-347C3A431884}"/>
              </a:ext>
            </a:extLst>
          </p:cNvPr>
          <p:cNvSpPr/>
          <p:nvPr/>
        </p:nvSpPr>
        <p:spPr>
          <a:xfrm>
            <a:off x="8657302" y="3319207"/>
            <a:ext cx="3288891" cy="78166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Proporción de datos correctamente identificados</a:t>
            </a:r>
            <a:endParaRPr lang="en-CL" dirty="0">
              <a:solidFill>
                <a:schemeClr val="tx1"/>
              </a:solidFill>
            </a:endParaRPr>
          </a:p>
        </p:txBody>
      </p:sp>
      <p:sp>
        <p:nvSpPr>
          <p:cNvPr id="9" name="Rounded Rectangle 8">
            <a:extLst>
              <a:ext uri="{FF2B5EF4-FFF2-40B4-BE49-F238E27FC236}">
                <a16:creationId xmlns:a16="http://schemas.microsoft.com/office/drawing/2014/main" id="{7AD1FB9F-DF7E-C487-0B46-95871FEC8919}"/>
              </a:ext>
            </a:extLst>
          </p:cNvPr>
          <p:cNvSpPr/>
          <p:nvPr/>
        </p:nvSpPr>
        <p:spPr>
          <a:xfrm>
            <a:off x="8657301" y="2373671"/>
            <a:ext cx="3288891" cy="78166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Proporción de datos incorrectamente identificados</a:t>
            </a:r>
            <a:endParaRPr lang="en-CL" dirty="0">
              <a:solidFill>
                <a:schemeClr val="tx1"/>
              </a:solidFill>
            </a:endParaRPr>
          </a:p>
        </p:txBody>
      </p:sp>
    </p:spTree>
    <p:extLst>
      <p:ext uri="{BB962C8B-B14F-4D97-AF65-F5344CB8AC3E}">
        <p14:creationId xmlns:p14="http://schemas.microsoft.com/office/powerpoint/2010/main" val="3868368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FDD34-17AB-8B1B-07E2-1D5829453C4A}"/>
              </a:ext>
            </a:extLst>
          </p:cNvPr>
          <p:cNvSpPr>
            <a:spLocks noGrp="1"/>
          </p:cNvSpPr>
          <p:nvPr>
            <p:ph type="title"/>
          </p:nvPr>
        </p:nvSpPr>
        <p:spPr/>
        <p:txBody>
          <a:bodyPr/>
          <a:lstStyle/>
          <a:p>
            <a:r>
              <a:rPr lang="en-CL" dirty="0"/>
              <a:t>Matrices de Confusión</a:t>
            </a:r>
            <a:br>
              <a:rPr lang="en-CL" dirty="0"/>
            </a:br>
            <a:r>
              <a:rPr lang="en-CL" dirty="0"/>
              <a:t>Precision, Recall y F1</a:t>
            </a:r>
          </a:p>
        </p:txBody>
      </p:sp>
      <p:pic>
        <p:nvPicPr>
          <p:cNvPr id="4" name="Picture 3">
            <a:extLst>
              <a:ext uri="{FF2B5EF4-FFF2-40B4-BE49-F238E27FC236}">
                <a16:creationId xmlns:a16="http://schemas.microsoft.com/office/drawing/2014/main" id="{860DFAE3-9370-FA0A-99B5-79D4FAAE5D01}"/>
              </a:ext>
            </a:extLst>
          </p:cNvPr>
          <p:cNvPicPr>
            <a:picLocks noChangeAspect="1"/>
          </p:cNvPicPr>
          <p:nvPr/>
        </p:nvPicPr>
        <p:blipFill>
          <a:blip r:embed="rId3"/>
          <a:stretch>
            <a:fillRect/>
          </a:stretch>
        </p:blipFill>
        <p:spPr>
          <a:xfrm>
            <a:off x="0" y="1440221"/>
            <a:ext cx="3733800" cy="3594100"/>
          </a:xfrm>
          <a:prstGeom prst="rect">
            <a:avLst/>
          </a:prstGeom>
        </p:spPr>
      </p:pic>
      <p:sp>
        <p:nvSpPr>
          <p:cNvPr id="8" name="TextBox 7">
            <a:extLst>
              <a:ext uri="{FF2B5EF4-FFF2-40B4-BE49-F238E27FC236}">
                <a16:creationId xmlns:a16="http://schemas.microsoft.com/office/drawing/2014/main" id="{25453397-DE73-9C38-478D-EE95C7C83E2B}"/>
              </a:ext>
            </a:extLst>
          </p:cNvPr>
          <p:cNvSpPr txBox="1"/>
          <p:nvPr/>
        </p:nvSpPr>
        <p:spPr>
          <a:xfrm>
            <a:off x="6591302" y="6084005"/>
            <a:ext cx="6098458" cy="646331"/>
          </a:xfrm>
          <a:prstGeom prst="rect">
            <a:avLst/>
          </a:prstGeom>
          <a:noFill/>
        </p:spPr>
        <p:txBody>
          <a:bodyPr wrap="square">
            <a:spAutoFit/>
          </a:bodyPr>
          <a:lstStyle/>
          <a:p>
            <a:r>
              <a:rPr lang="en-US" b="0" i="0" u="none" strike="noStrike" dirty="0" err="1">
                <a:solidFill>
                  <a:srgbClr val="222222"/>
                </a:solidFill>
                <a:effectLst/>
                <a:latin typeface="Arial" panose="020B0604020202020204" pitchFamily="34" charset="0"/>
              </a:rPr>
              <a:t>Raschka</a:t>
            </a:r>
            <a:r>
              <a:rPr lang="en-US" b="0" i="0" u="none" strike="noStrike" dirty="0">
                <a:solidFill>
                  <a:srgbClr val="222222"/>
                </a:solidFill>
                <a:effectLst/>
                <a:latin typeface="Arial" panose="020B0604020202020204" pitchFamily="34" charset="0"/>
              </a:rPr>
              <a:t>, S. (2015). </a:t>
            </a:r>
            <a:r>
              <a:rPr lang="en-US" b="0" i="1" u="none" strike="noStrike" dirty="0">
                <a:solidFill>
                  <a:srgbClr val="222222"/>
                </a:solidFill>
                <a:effectLst/>
                <a:latin typeface="Arial" panose="020B0604020202020204" pitchFamily="34" charset="0"/>
              </a:rPr>
              <a:t>Python machine learning</a:t>
            </a:r>
            <a:r>
              <a:rPr lang="en-US" b="0" i="0" u="none" strike="noStrike" dirty="0">
                <a:solidFill>
                  <a:srgbClr val="222222"/>
                </a:solidFill>
                <a:effectLst/>
                <a:latin typeface="Arial" panose="020B0604020202020204" pitchFamily="34" charset="0"/>
              </a:rPr>
              <a:t>. </a:t>
            </a:r>
            <a:r>
              <a:rPr lang="en-US" b="0" i="0" u="none" strike="noStrike" dirty="0" err="1">
                <a:solidFill>
                  <a:srgbClr val="222222"/>
                </a:solidFill>
                <a:effectLst/>
                <a:latin typeface="Arial" panose="020B0604020202020204" pitchFamily="34" charset="0"/>
              </a:rPr>
              <a:t>Packt</a:t>
            </a:r>
            <a:r>
              <a:rPr lang="en-US" b="0" i="0" u="none" strike="noStrike" dirty="0">
                <a:solidFill>
                  <a:srgbClr val="222222"/>
                </a:solidFill>
                <a:effectLst/>
                <a:latin typeface="Arial" panose="020B0604020202020204" pitchFamily="34" charset="0"/>
              </a:rPr>
              <a:t> publishing ltd.</a:t>
            </a:r>
            <a:endParaRPr lang="en-CL" dirty="0"/>
          </a:p>
        </p:txBody>
      </p:sp>
      <p:pic>
        <p:nvPicPr>
          <p:cNvPr id="5" name="Picture 4">
            <a:extLst>
              <a:ext uri="{FF2B5EF4-FFF2-40B4-BE49-F238E27FC236}">
                <a16:creationId xmlns:a16="http://schemas.microsoft.com/office/drawing/2014/main" id="{A9B3DA7D-35B3-983C-DB7A-FD8CFD57CBFB}"/>
              </a:ext>
            </a:extLst>
          </p:cNvPr>
          <p:cNvPicPr>
            <a:picLocks noChangeAspect="1"/>
          </p:cNvPicPr>
          <p:nvPr/>
        </p:nvPicPr>
        <p:blipFill>
          <a:blip r:embed="rId4"/>
          <a:stretch>
            <a:fillRect/>
          </a:stretch>
        </p:blipFill>
        <p:spPr>
          <a:xfrm>
            <a:off x="3956050" y="2373671"/>
            <a:ext cx="4279900" cy="1727200"/>
          </a:xfrm>
          <a:prstGeom prst="rect">
            <a:avLst/>
          </a:prstGeom>
        </p:spPr>
      </p:pic>
      <p:sp>
        <p:nvSpPr>
          <p:cNvPr id="6" name="Rounded Rectangle 5">
            <a:extLst>
              <a:ext uri="{FF2B5EF4-FFF2-40B4-BE49-F238E27FC236}">
                <a16:creationId xmlns:a16="http://schemas.microsoft.com/office/drawing/2014/main" id="{5C752CD4-BC70-8C7C-2539-E665DDE9B07C}"/>
              </a:ext>
            </a:extLst>
          </p:cNvPr>
          <p:cNvSpPr/>
          <p:nvPr/>
        </p:nvSpPr>
        <p:spPr>
          <a:xfrm>
            <a:off x="8657302" y="3319207"/>
            <a:ext cx="3288891" cy="78166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r>
              <a:rPr lang="en-CL" dirty="0">
                <a:solidFill>
                  <a:schemeClr val="tx1"/>
                </a:solidFill>
              </a:rPr>
              <a:t>inimiza la probabilidad de no detectar</a:t>
            </a:r>
          </a:p>
        </p:txBody>
      </p:sp>
      <p:sp>
        <p:nvSpPr>
          <p:cNvPr id="7" name="Rounded Rectangle 6">
            <a:extLst>
              <a:ext uri="{FF2B5EF4-FFF2-40B4-BE49-F238E27FC236}">
                <a16:creationId xmlns:a16="http://schemas.microsoft.com/office/drawing/2014/main" id="{53D72E1A-F453-F131-753A-148CB460D279}"/>
              </a:ext>
            </a:extLst>
          </p:cNvPr>
          <p:cNvSpPr/>
          <p:nvPr/>
        </p:nvSpPr>
        <p:spPr>
          <a:xfrm>
            <a:off x="8657301" y="2373671"/>
            <a:ext cx="3288891" cy="78166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Optimiza para un diagnóstico correcto</a:t>
            </a:r>
            <a:endParaRPr lang="en-CL" dirty="0">
              <a:solidFill>
                <a:schemeClr val="tx1"/>
              </a:solidFill>
            </a:endParaRPr>
          </a:p>
        </p:txBody>
      </p:sp>
      <p:pic>
        <p:nvPicPr>
          <p:cNvPr id="9" name="Picture 8">
            <a:extLst>
              <a:ext uri="{FF2B5EF4-FFF2-40B4-BE49-F238E27FC236}">
                <a16:creationId xmlns:a16="http://schemas.microsoft.com/office/drawing/2014/main" id="{269B698C-7ADA-D2F1-B140-FA5D1AD6676C}"/>
              </a:ext>
            </a:extLst>
          </p:cNvPr>
          <p:cNvPicPr>
            <a:picLocks noChangeAspect="1"/>
          </p:cNvPicPr>
          <p:nvPr/>
        </p:nvPicPr>
        <p:blipFill>
          <a:blip r:embed="rId5"/>
          <a:stretch>
            <a:fillRect/>
          </a:stretch>
        </p:blipFill>
        <p:spPr>
          <a:xfrm>
            <a:off x="3839167" y="4100871"/>
            <a:ext cx="4279900" cy="1727200"/>
          </a:xfrm>
          <a:prstGeom prst="rect">
            <a:avLst/>
          </a:prstGeom>
        </p:spPr>
      </p:pic>
      <p:sp>
        <p:nvSpPr>
          <p:cNvPr id="10" name="Rounded Rectangle 9">
            <a:extLst>
              <a:ext uri="{FF2B5EF4-FFF2-40B4-BE49-F238E27FC236}">
                <a16:creationId xmlns:a16="http://schemas.microsoft.com/office/drawing/2014/main" id="{B353F6A7-1532-6EC4-9F26-ED408AE4E84A}"/>
              </a:ext>
            </a:extLst>
          </p:cNvPr>
          <p:cNvSpPr/>
          <p:nvPr/>
        </p:nvSpPr>
        <p:spPr>
          <a:xfrm>
            <a:off x="8657300" y="4573639"/>
            <a:ext cx="3288891" cy="78166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Combina ambas para optimizarlas conjuntamente</a:t>
            </a:r>
            <a:endParaRPr lang="en-CL" dirty="0">
              <a:solidFill>
                <a:schemeClr val="tx1"/>
              </a:solidFill>
            </a:endParaRPr>
          </a:p>
        </p:txBody>
      </p:sp>
    </p:spTree>
    <p:extLst>
      <p:ext uri="{BB962C8B-B14F-4D97-AF65-F5344CB8AC3E}">
        <p14:creationId xmlns:p14="http://schemas.microsoft.com/office/powerpoint/2010/main" val="1392061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71BAB4-A896-0747-EE5A-B0DAA8F1E39A}"/>
              </a:ext>
            </a:extLst>
          </p:cNvPr>
          <p:cNvSpPr>
            <a:spLocks noGrp="1"/>
          </p:cNvSpPr>
          <p:nvPr>
            <p:ph type="title"/>
          </p:nvPr>
        </p:nvSpPr>
        <p:spPr/>
        <p:txBody>
          <a:bodyPr/>
          <a:lstStyle/>
          <a:p>
            <a:r>
              <a:rPr lang="es-ES" dirty="0"/>
              <a:t>Curva ROC y AUC: Caso ideal</a:t>
            </a:r>
            <a:endParaRPr lang="en-CL" dirty="0"/>
          </a:p>
        </p:txBody>
      </p:sp>
      <p:cxnSp>
        <p:nvCxnSpPr>
          <p:cNvPr id="3" name="Straight Connector 2">
            <a:extLst>
              <a:ext uri="{FF2B5EF4-FFF2-40B4-BE49-F238E27FC236}">
                <a16:creationId xmlns:a16="http://schemas.microsoft.com/office/drawing/2014/main" id="{A33E1567-D86D-3588-B345-5F4A12D1D418}"/>
              </a:ext>
            </a:extLst>
          </p:cNvPr>
          <p:cNvCxnSpPr>
            <a:cxnSpLocks/>
          </p:cNvCxnSpPr>
          <p:nvPr/>
        </p:nvCxnSpPr>
        <p:spPr>
          <a:xfrm>
            <a:off x="2507226" y="2153265"/>
            <a:ext cx="0" cy="4041058"/>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82822A3D-E736-1AD0-2850-2C0B3C4E1D57}"/>
              </a:ext>
            </a:extLst>
          </p:cNvPr>
          <p:cNvCxnSpPr>
            <a:cxnSpLocks/>
          </p:cNvCxnSpPr>
          <p:nvPr/>
        </p:nvCxnSpPr>
        <p:spPr>
          <a:xfrm>
            <a:off x="2507226" y="2153265"/>
            <a:ext cx="401720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77C2135-8E30-36D5-CAC3-9E62B8C4AC1D}"/>
              </a:ext>
            </a:extLst>
          </p:cNvPr>
          <p:cNvCxnSpPr>
            <a:cxnSpLocks/>
          </p:cNvCxnSpPr>
          <p:nvPr/>
        </p:nvCxnSpPr>
        <p:spPr>
          <a:xfrm>
            <a:off x="2507226" y="6194323"/>
            <a:ext cx="476372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CC2BDD7-5AD6-66DE-17D7-F23FFDA3634D}"/>
              </a:ext>
            </a:extLst>
          </p:cNvPr>
          <p:cNvCxnSpPr/>
          <p:nvPr/>
        </p:nvCxnSpPr>
        <p:spPr>
          <a:xfrm flipV="1">
            <a:off x="2507226" y="1814052"/>
            <a:ext cx="0" cy="438027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2FE70C7-5B3A-5BF1-6540-EC0325513C7D}"/>
              </a:ext>
            </a:extLst>
          </p:cNvPr>
          <p:cNvSpPr/>
          <p:nvPr/>
        </p:nvSpPr>
        <p:spPr>
          <a:xfrm>
            <a:off x="1958046" y="1860877"/>
            <a:ext cx="405880"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1</a:t>
            </a:r>
          </a:p>
        </p:txBody>
      </p:sp>
      <p:sp>
        <p:nvSpPr>
          <p:cNvPr id="17" name="Rectangle 16">
            <a:extLst>
              <a:ext uri="{FF2B5EF4-FFF2-40B4-BE49-F238E27FC236}">
                <a16:creationId xmlns:a16="http://schemas.microsoft.com/office/drawing/2014/main" id="{54EEF296-D6A8-D256-5F8B-A8AC4FC0A378}"/>
              </a:ext>
            </a:extLst>
          </p:cNvPr>
          <p:cNvSpPr/>
          <p:nvPr/>
        </p:nvSpPr>
        <p:spPr>
          <a:xfrm>
            <a:off x="609600" y="3429000"/>
            <a:ext cx="134844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TPR</a:t>
            </a:r>
          </a:p>
        </p:txBody>
      </p:sp>
      <p:sp>
        <p:nvSpPr>
          <p:cNvPr id="18" name="Rectangle 17">
            <a:extLst>
              <a:ext uri="{FF2B5EF4-FFF2-40B4-BE49-F238E27FC236}">
                <a16:creationId xmlns:a16="http://schemas.microsoft.com/office/drawing/2014/main" id="{1EC1657C-E67A-EF99-ED5E-898A80133FD0}"/>
              </a:ext>
            </a:extLst>
          </p:cNvPr>
          <p:cNvSpPr/>
          <p:nvPr/>
        </p:nvSpPr>
        <p:spPr>
          <a:xfrm>
            <a:off x="4079405" y="6017342"/>
            <a:ext cx="132440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F</a:t>
            </a:r>
            <a:r>
              <a:rPr lang="en-US" sz="5400" b="0" cap="none" spc="0" dirty="0">
                <a:ln w="0"/>
                <a:solidFill>
                  <a:schemeClr val="tx1"/>
                </a:solidFill>
                <a:effectLst>
                  <a:outerShdw blurRad="38100" dist="19050" dir="2700000" algn="tl" rotWithShape="0">
                    <a:schemeClr val="dk1">
                      <a:alpha val="40000"/>
                    </a:schemeClr>
                  </a:outerShdw>
                </a:effectLst>
              </a:rPr>
              <a:t>PR</a:t>
            </a:r>
          </a:p>
        </p:txBody>
      </p:sp>
      <p:sp>
        <p:nvSpPr>
          <p:cNvPr id="20" name="Rectangle 19">
            <a:extLst>
              <a:ext uri="{FF2B5EF4-FFF2-40B4-BE49-F238E27FC236}">
                <a16:creationId xmlns:a16="http://schemas.microsoft.com/office/drawing/2014/main" id="{2828E1C7-1ECC-68BE-71CA-D559599E15BE}"/>
              </a:ext>
            </a:extLst>
          </p:cNvPr>
          <p:cNvSpPr/>
          <p:nvPr/>
        </p:nvSpPr>
        <p:spPr>
          <a:xfrm>
            <a:off x="2304285" y="6186619"/>
            <a:ext cx="405880"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0</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FE0E8DAD-FCC7-1BC9-2E72-59C68EEFEB1D}"/>
              </a:ext>
            </a:extLst>
          </p:cNvPr>
          <p:cNvSpPr/>
          <p:nvPr/>
        </p:nvSpPr>
        <p:spPr>
          <a:xfrm>
            <a:off x="2564431" y="2194370"/>
            <a:ext cx="3960000" cy="3960000"/>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3" name="Rectangle 22">
            <a:extLst>
              <a:ext uri="{FF2B5EF4-FFF2-40B4-BE49-F238E27FC236}">
                <a16:creationId xmlns:a16="http://schemas.microsoft.com/office/drawing/2014/main" id="{BC7EFB84-00D2-79B5-7FD9-A1E1B2CEF72E}"/>
              </a:ext>
            </a:extLst>
          </p:cNvPr>
          <p:cNvSpPr/>
          <p:nvPr/>
        </p:nvSpPr>
        <p:spPr>
          <a:xfrm>
            <a:off x="3554165" y="3730531"/>
            <a:ext cx="237488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AUC=1</a:t>
            </a:r>
          </a:p>
        </p:txBody>
      </p:sp>
    </p:spTree>
    <p:extLst>
      <p:ext uri="{BB962C8B-B14F-4D97-AF65-F5344CB8AC3E}">
        <p14:creationId xmlns:p14="http://schemas.microsoft.com/office/powerpoint/2010/main" val="2770049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DEEF0-22D5-E48B-64E1-187B81B24669}"/>
              </a:ext>
            </a:extLst>
          </p:cNvPr>
          <p:cNvSpPr>
            <a:spLocks noGrp="1"/>
          </p:cNvSpPr>
          <p:nvPr>
            <p:ph type="ctrTitle"/>
          </p:nvPr>
        </p:nvSpPr>
        <p:spPr/>
        <p:txBody>
          <a:bodyPr/>
          <a:lstStyle/>
          <a:p>
            <a:r>
              <a:rPr lang="en-CL" dirty="0"/>
              <a:t>Construcción de Redes Neuronales</a:t>
            </a:r>
          </a:p>
        </p:txBody>
      </p:sp>
    </p:spTree>
    <p:extLst>
      <p:ext uri="{BB962C8B-B14F-4D97-AF65-F5344CB8AC3E}">
        <p14:creationId xmlns:p14="http://schemas.microsoft.com/office/powerpoint/2010/main" val="882194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3299-3C4D-77FF-5A95-0621F2907CBD}"/>
              </a:ext>
            </a:extLst>
          </p:cNvPr>
          <p:cNvSpPr>
            <a:spLocks noGrp="1"/>
          </p:cNvSpPr>
          <p:nvPr>
            <p:ph type="title"/>
          </p:nvPr>
        </p:nvSpPr>
        <p:spPr/>
        <p:txBody>
          <a:bodyPr/>
          <a:lstStyle/>
          <a:p>
            <a:r>
              <a:rPr lang="en-CL" dirty="0"/>
              <a:t>Tensorflow y Keras</a:t>
            </a:r>
          </a:p>
        </p:txBody>
      </p:sp>
      <p:sp>
        <p:nvSpPr>
          <p:cNvPr id="7" name="TextBox 6">
            <a:extLst>
              <a:ext uri="{FF2B5EF4-FFF2-40B4-BE49-F238E27FC236}">
                <a16:creationId xmlns:a16="http://schemas.microsoft.com/office/drawing/2014/main" id="{A192B1A2-CCB2-8D6B-0193-14CCAE243CE7}"/>
              </a:ext>
            </a:extLst>
          </p:cNvPr>
          <p:cNvSpPr txBox="1"/>
          <p:nvPr/>
        </p:nvSpPr>
        <p:spPr>
          <a:xfrm>
            <a:off x="6096000" y="3465870"/>
            <a:ext cx="6098458" cy="369332"/>
          </a:xfrm>
          <a:prstGeom prst="rect">
            <a:avLst/>
          </a:prstGeom>
          <a:noFill/>
        </p:spPr>
        <p:txBody>
          <a:bodyPr wrap="square">
            <a:spAutoFit/>
          </a:bodyPr>
          <a:lstStyle/>
          <a:p>
            <a:r>
              <a:rPr lang="en-CL" dirty="0"/>
              <a:t>https://www.tensorflow.org/lite</a:t>
            </a:r>
          </a:p>
        </p:txBody>
      </p:sp>
      <p:pic>
        <p:nvPicPr>
          <p:cNvPr id="8" name="Picture 7">
            <a:extLst>
              <a:ext uri="{FF2B5EF4-FFF2-40B4-BE49-F238E27FC236}">
                <a16:creationId xmlns:a16="http://schemas.microsoft.com/office/drawing/2014/main" id="{8D2F3FBF-47D8-A956-46BA-3499BA164F1A}"/>
              </a:ext>
            </a:extLst>
          </p:cNvPr>
          <p:cNvPicPr>
            <a:picLocks noChangeAspect="1"/>
          </p:cNvPicPr>
          <p:nvPr/>
        </p:nvPicPr>
        <p:blipFill>
          <a:blip r:embed="rId2"/>
          <a:stretch>
            <a:fillRect/>
          </a:stretch>
        </p:blipFill>
        <p:spPr>
          <a:xfrm>
            <a:off x="6096000" y="1430952"/>
            <a:ext cx="6089480" cy="1895431"/>
          </a:xfrm>
          <a:prstGeom prst="rect">
            <a:avLst/>
          </a:prstGeom>
        </p:spPr>
      </p:pic>
      <p:sp>
        <p:nvSpPr>
          <p:cNvPr id="10" name="TextBox 9">
            <a:extLst>
              <a:ext uri="{FF2B5EF4-FFF2-40B4-BE49-F238E27FC236}">
                <a16:creationId xmlns:a16="http://schemas.microsoft.com/office/drawing/2014/main" id="{2729D512-0D2D-16A9-8F7D-697FC2D834CE}"/>
              </a:ext>
            </a:extLst>
          </p:cNvPr>
          <p:cNvSpPr txBox="1"/>
          <p:nvPr/>
        </p:nvSpPr>
        <p:spPr>
          <a:xfrm>
            <a:off x="604434" y="3465870"/>
            <a:ext cx="6098458" cy="369332"/>
          </a:xfrm>
          <a:prstGeom prst="rect">
            <a:avLst/>
          </a:prstGeom>
          <a:noFill/>
        </p:spPr>
        <p:txBody>
          <a:bodyPr wrap="square">
            <a:spAutoFit/>
          </a:bodyPr>
          <a:lstStyle/>
          <a:p>
            <a:r>
              <a:rPr lang="en-CL" dirty="0"/>
              <a:t>https://www.tensorflow.org/overview</a:t>
            </a:r>
          </a:p>
        </p:txBody>
      </p:sp>
      <p:pic>
        <p:nvPicPr>
          <p:cNvPr id="3" name="Picture 2">
            <a:extLst>
              <a:ext uri="{FF2B5EF4-FFF2-40B4-BE49-F238E27FC236}">
                <a16:creationId xmlns:a16="http://schemas.microsoft.com/office/drawing/2014/main" id="{6BB07D2D-D73C-9D4E-B8CA-972B544A90AD}"/>
              </a:ext>
            </a:extLst>
          </p:cNvPr>
          <p:cNvPicPr>
            <a:picLocks noChangeAspect="1"/>
          </p:cNvPicPr>
          <p:nvPr/>
        </p:nvPicPr>
        <p:blipFill>
          <a:blip r:embed="rId3"/>
          <a:stretch>
            <a:fillRect/>
          </a:stretch>
        </p:blipFill>
        <p:spPr>
          <a:xfrm>
            <a:off x="604434" y="2027601"/>
            <a:ext cx="3893824" cy="867901"/>
          </a:xfrm>
          <a:prstGeom prst="rect">
            <a:avLst/>
          </a:prstGeom>
        </p:spPr>
      </p:pic>
      <p:sp>
        <p:nvSpPr>
          <p:cNvPr id="5" name="TextBox 4">
            <a:extLst>
              <a:ext uri="{FF2B5EF4-FFF2-40B4-BE49-F238E27FC236}">
                <a16:creationId xmlns:a16="http://schemas.microsoft.com/office/drawing/2014/main" id="{9B087A4F-2369-BEC7-4478-B3CD9EF99126}"/>
              </a:ext>
            </a:extLst>
          </p:cNvPr>
          <p:cNvSpPr txBox="1"/>
          <p:nvPr/>
        </p:nvSpPr>
        <p:spPr>
          <a:xfrm>
            <a:off x="604434" y="5398719"/>
            <a:ext cx="5491566" cy="369332"/>
          </a:xfrm>
          <a:prstGeom prst="rect">
            <a:avLst/>
          </a:prstGeom>
          <a:noFill/>
        </p:spPr>
        <p:txBody>
          <a:bodyPr wrap="square">
            <a:spAutoFit/>
          </a:bodyPr>
          <a:lstStyle/>
          <a:p>
            <a:r>
              <a:rPr lang="en-CL" dirty="0"/>
              <a:t>https://keras.io</a:t>
            </a:r>
          </a:p>
        </p:txBody>
      </p:sp>
      <p:pic>
        <p:nvPicPr>
          <p:cNvPr id="6" name="Picture 5">
            <a:extLst>
              <a:ext uri="{FF2B5EF4-FFF2-40B4-BE49-F238E27FC236}">
                <a16:creationId xmlns:a16="http://schemas.microsoft.com/office/drawing/2014/main" id="{71AAD449-9290-2234-D00B-831C9A663F43}"/>
              </a:ext>
            </a:extLst>
          </p:cNvPr>
          <p:cNvPicPr>
            <a:picLocks noChangeAspect="1"/>
          </p:cNvPicPr>
          <p:nvPr/>
        </p:nvPicPr>
        <p:blipFill>
          <a:blip r:embed="rId4"/>
          <a:stretch>
            <a:fillRect/>
          </a:stretch>
        </p:blipFill>
        <p:spPr>
          <a:xfrm>
            <a:off x="604434" y="4089841"/>
            <a:ext cx="3510366" cy="1105428"/>
          </a:xfrm>
          <a:prstGeom prst="rect">
            <a:avLst/>
          </a:prstGeom>
        </p:spPr>
      </p:pic>
      <p:sp>
        <p:nvSpPr>
          <p:cNvPr id="11" name="TextBox 10">
            <a:extLst>
              <a:ext uri="{FF2B5EF4-FFF2-40B4-BE49-F238E27FC236}">
                <a16:creationId xmlns:a16="http://schemas.microsoft.com/office/drawing/2014/main" id="{09424B5C-5894-32D4-38DB-9281C3AE8A03}"/>
              </a:ext>
            </a:extLst>
          </p:cNvPr>
          <p:cNvSpPr txBox="1"/>
          <p:nvPr/>
        </p:nvSpPr>
        <p:spPr>
          <a:xfrm>
            <a:off x="5979117" y="5398719"/>
            <a:ext cx="6098458" cy="369332"/>
          </a:xfrm>
          <a:prstGeom prst="rect">
            <a:avLst/>
          </a:prstGeom>
          <a:noFill/>
        </p:spPr>
        <p:txBody>
          <a:bodyPr wrap="square">
            <a:spAutoFit/>
          </a:bodyPr>
          <a:lstStyle/>
          <a:p>
            <a:r>
              <a:rPr lang="en-CL" dirty="0"/>
              <a:t>https://github.com/pabloschwarzenberg/CINF104</a:t>
            </a:r>
          </a:p>
        </p:txBody>
      </p:sp>
    </p:spTree>
    <p:extLst>
      <p:ext uri="{BB962C8B-B14F-4D97-AF65-F5344CB8AC3E}">
        <p14:creationId xmlns:p14="http://schemas.microsoft.com/office/powerpoint/2010/main" val="198553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B600-58C2-E842-CAE6-680BC0C8450A}"/>
              </a:ext>
            </a:extLst>
          </p:cNvPr>
          <p:cNvSpPr>
            <a:spLocks noGrp="1"/>
          </p:cNvSpPr>
          <p:nvPr>
            <p:ph type="title"/>
          </p:nvPr>
        </p:nvSpPr>
        <p:spPr/>
        <p:txBody>
          <a:bodyPr/>
          <a:lstStyle/>
          <a:p>
            <a:r>
              <a:rPr lang="en-CL" dirty="0"/>
              <a:t>Funciones de Costo: Problemas de Predicción</a:t>
            </a:r>
          </a:p>
        </p:txBody>
      </p:sp>
      <p:sp>
        <p:nvSpPr>
          <p:cNvPr id="7" name="TextBox 6">
            <a:extLst>
              <a:ext uri="{FF2B5EF4-FFF2-40B4-BE49-F238E27FC236}">
                <a16:creationId xmlns:a16="http://schemas.microsoft.com/office/drawing/2014/main" id="{FF3BD23C-40B9-AA5B-BCFE-E36930F42AF1}"/>
              </a:ext>
            </a:extLst>
          </p:cNvPr>
          <p:cNvSpPr txBox="1"/>
          <p:nvPr/>
        </p:nvSpPr>
        <p:spPr>
          <a:xfrm>
            <a:off x="7243763" y="5963335"/>
            <a:ext cx="4666297" cy="646331"/>
          </a:xfrm>
          <a:prstGeom prst="rect">
            <a:avLst/>
          </a:prstGeom>
          <a:noFill/>
        </p:spPr>
        <p:txBody>
          <a:bodyPr wrap="square">
            <a:spAutoFit/>
          </a:bodyPr>
          <a:lstStyle/>
          <a:p>
            <a:r>
              <a:rPr lang="en-US" b="0" i="0" u="none" strike="noStrike" dirty="0">
                <a:solidFill>
                  <a:srgbClr val="222222"/>
                </a:solidFill>
                <a:effectLst/>
                <a:latin typeface="Arial" panose="020B0604020202020204" pitchFamily="34" charset="0"/>
              </a:rPr>
              <a:t>Aggarwal, C. C. (2018). Neural networks and deep learning. </a:t>
            </a:r>
            <a:r>
              <a:rPr lang="en-US" b="0" i="1" u="none" strike="noStrike" dirty="0">
                <a:solidFill>
                  <a:srgbClr val="222222"/>
                </a:solidFill>
                <a:effectLst/>
                <a:latin typeface="Arial" panose="020B0604020202020204" pitchFamily="34" charset="0"/>
              </a:rPr>
              <a:t>Springer</a:t>
            </a:r>
            <a:r>
              <a:rPr lang="en-US" b="0" i="0" u="none" strike="noStrike" dirty="0">
                <a:solidFill>
                  <a:srgbClr val="222222"/>
                </a:solidFill>
                <a:effectLst/>
                <a:latin typeface="Arial" panose="020B0604020202020204" pitchFamily="34" charset="0"/>
              </a:rPr>
              <a:t>, </a:t>
            </a:r>
            <a:r>
              <a:rPr lang="en-US" b="0" i="1" u="none" strike="noStrike" dirty="0">
                <a:solidFill>
                  <a:srgbClr val="222222"/>
                </a:solidFill>
                <a:effectLst/>
                <a:latin typeface="Arial" panose="020B0604020202020204" pitchFamily="34" charset="0"/>
              </a:rPr>
              <a:t>10</a:t>
            </a:r>
            <a:r>
              <a:rPr lang="en-US" b="0" i="0" u="none" strike="noStrike" dirty="0">
                <a:solidFill>
                  <a:srgbClr val="222222"/>
                </a:solidFill>
                <a:effectLst/>
                <a:latin typeface="Arial" panose="020B0604020202020204" pitchFamily="34" charset="0"/>
              </a:rPr>
              <a:t>(978), 3.</a:t>
            </a:r>
            <a:endParaRPr lang="en-CL"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FC88356-A264-5A2D-4A3B-3A4AA087A906}"/>
                  </a:ext>
                </a:extLst>
              </p:cNvPr>
              <p:cNvSpPr txBox="1"/>
              <p:nvPr/>
            </p:nvSpPr>
            <p:spPr>
              <a:xfrm>
                <a:off x="604434" y="3153411"/>
                <a:ext cx="4609467" cy="151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ES" sz="3600" b="0" i="0" smtClean="0">
                          <a:latin typeface="Cambria Math" panose="02040503050406030204" pitchFamily="18" charset="0"/>
                        </a:rPr>
                        <m:t>MSE</m:t>
                      </m:r>
                      <m:r>
                        <a:rPr lang="en-US" sz="3600" i="1" smtClean="0">
                          <a:latin typeface="Cambria Math" panose="02040503050406030204" pitchFamily="18" charset="0"/>
                        </a:rPr>
                        <m:t>=</m:t>
                      </m:r>
                      <m:f>
                        <m:fPr>
                          <m:ctrlPr>
                            <a:rPr lang="en-US" sz="3600" i="1" smtClean="0">
                              <a:latin typeface="Cambria Math" panose="02040503050406030204" pitchFamily="18" charset="0"/>
                            </a:rPr>
                          </m:ctrlPr>
                        </m:fPr>
                        <m:num>
                          <m:r>
                            <a:rPr lang="es-ES" sz="3600" b="0" i="1" smtClean="0">
                              <a:latin typeface="Cambria Math" panose="02040503050406030204" pitchFamily="18" charset="0"/>
                            </a:rPr>
                            <m:t>1</m:t>
                          </m:r>
                        </m:num>
                        <m:den>
                          <m:r>
                            <a:rPr lang="es-ES" sz="3600" b="0" i="1" smtClean="0">
                              <a:latin typeface="Cambria Math" panose="02040503050406030204" pitchFamily="18" charset="0"/>
                            </a:rPr>
                            <m:t>𝑛</m:t>
                          </m:r>
                        </m:den>
                      </m:f>
                      <m:nary>
                        <m:naryPr>
                          <m:chr m:val="∑"/>
                          <m:ctrlPr>
                            <a:rPr lang="en-US" sz="3600" i="1" smtClean="0">
                              <a:latin typeface="Cambria Math" panose="02040503050406030204" pitchFamily="18" charset="0"/>
                            </a:rPr>
                          </m:ctrlPr>
                        </m:naryPr>
                        <m:sub>
                          <m:r>
                            <m:rPr>
                              <m:brk m:alnAt="23"/>
                            </m:rPr>
                            <a:rPr lang="es-ES" sz="3600" b="0" i="1" smtClean="0">
                              <a:latin typeface="Cambria Math" panose="02040503050406030204" pitchFamily="18" charset="0"/>
                            </a:rPr>
                            <m:t>𝑖</m:t>
                          </m:r>
                          <m:r>
                            <a:rPr lang="es-ES" sz="3600" b="0" i="1" smtClean="0">
                              <a:latin typeface="Cambria Math" panose="02040503050406030204" pitchFamily="18" charset="0"/>
                            </a:rPr>
                            <m:t>=1</m:t>
                          </m:r>
                        </m:sub>
                        <m:sup>
                          <m:r>
                            <a:rPr lang="es-ES" sz="3600" b="0" i="1" smtClean="0">
                              <a:latin typeface="Cambria Math" panose="02040503050406030204" pitchFamily="18" charset="0"/>
                            </a:rPr>
                            <m:t>𝑛</m:t>
                          </m:r>
                        </m:sup>
                        <m:e>
                          <m:sSup>
                            <m:sSupPr>
                              <m:ctrlPr>
                                <a:rPr lang="en-US" sz="3600" i="1" smtClean="0">
                                  <a:latin typeface="Cambria Math" panose="02040503050406030204" pitchFamily="18" charset="0"/>
                                </a:rPr>
                              </m:ctrlPr>
                            </m:sSupPr>
                            <m:e>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s-ES" sz="3600" i="1">
                                          <a:latin typeface="Cambria Math" panose="02040503050406030204" pitchFamily="18" charset="0"/>
                                        </a:rPr>
                                        <m:t>𝑦</m:t>
                                      </m:r>
                                    </m:e>
                                    <m:sub>
                                      <m:r>
                                        <a:rPr lang="es-ES" sz="3600" i="1">
                                          <a:latin typeface="Cambria Math" panose="02040503050406030204" pitchFamily="18" charset="0"/>
                                        </a:rPr>
                                        <m:t>𝑖</m:t>
                                      </m:r>
                                    </m:sub>
                                  </m:sSub>
                                  <m:r>
                                    <a:rPr lang="es-ES" sz="3600" i="1">
                                      <a:latin typeface="Cambria Math" panose="02040503050406030204" pitchFamily="18" charset="0"/>
                                    </a:rPr>
                                    <m:t>−</m:t>
                                  </m:r>
                                  <m:acc>
                                    <m:accPr>
                                      <m:chr m:val="̂"/>
                                      <m:ctrlPr>
                                        <a:rPr lang="es-ES" sz="3600" i="1">
                                          <a:latin typeface="Cambria Math" panose="02040503050406030204" pitchFamily="18" charset="0"/>
                                        </a:rPr>
                                      </m:ctrlPr>
                                    </m:accPr>
                                    <m:e>
                                      <m:sSub>
                                        <m:sSubPr>
                                          <m:ctrlPr>
                                            <a:rPr lang="es-ES" sz="3600" i="1">
                                              <a:latin typeface="Cambria Math" panose="02040503050406030204" pitchFamily="18" charset="0"/>
                                            </a:rPr>
                                          </m:ctrlPr>
                                        </m:sSubPr>
                                        <m:e>
                                          <m:r>
                                            <a:rPr lang="es-ES" sz="3600" i="1">
                                              <a:latin typeface="Cambria Math" panose="02040503050406030204" pitchFamily="18" charset="0"/>
                                            </a:rPr>
                                            <m:t>𝑦</m:t>
                                          </m:r>
                                        </m:e>
                                        <m:sub>
                                          <m:r>
                                            <a:rPr lang="es-ES" sz="3600" i="1">
                                              <a:latin typeface="Cambria Math" panose="02040503050406030204" pitchFamily="18" charset="0"/>
                                            </a:rPr>
                                            <m:t>𝑖</m:t>
                                          </m:r>
                                        </m:sub>
                                      </m:sSub>
                                    </m:e>
                                  </m:acc>
                                </m:e>
                              </m:d>
                            </m:e>
                            <m:sup>
                              <m:r>
                                <a:rPr lang="es-ES" sz="3600" b="0" i="1" smtClean="0">
                                  <a:latin typeface="Cambria Math" panose="02040503050406030204" pitchFamily="18" charset="0"/>
                                </a:rPr>
                                <m:t>2</m:t>
                              </m:r>
                            </m:sup>
                          </m:sSup>
                        </m:e>
                      </m:nary>
                    </m:oMath>
                  </m:oMathPara>
                </a14:m>
                <a:endParaRPr lang="en-CL" sz="3600" dirty="0"/>
              </a:p>
            </p:txBody>
          </p:sp>
        </mc:Choice>
        <mc:Fallback xmlns="">
          <p:sp>
            <p:nvSpPr>
              <p:cNvPr id="5" name="TextBox 4">
                <a:extLst>
                  <a:ext uri="{FF2B5EF4-FFF2-40B4-BE49-F238E27FC236}">
                    <a16:creationId xmlns:a16="http://schemas.microsoft.com/office/drawing/2014/main" id="{9FC88356-A264-5A2D-4A3B-3A4AA087A906}"/>
                  </a:ext>
                </a:extLst>
              </p:cNvPr>
              <p:cNvSpPr txBox="1">
                <a:spLocks noRot="1" noChangeAspect="1" noMove="1" noResize="1" noEditPoints="1" noAdjustHandles="1" noChangeArrowheads="1" noChangeShapeType="1" noTextEdit="1"/>
              </p:cNvSpPr>
              <p:nvPr/>
            </p:nvSpPr>
            <p:spPr>
              <a:xfrm>
                <a:off x="604434" y="3153411"/>
                <a:ext cx="4609467" cy="1512273"/>
              </a:xfrm>
              <a:prstGeom prst="rect">
                <a:avLst/>
              </a:prstGeom>
              <a:blipFill>
                <a:blip r:embed="rId2"/>
                <a:stretch>
                  <a:fillRect l="-275" t="-120833" b="-182500"/>
                </a:stretch>
              </a:blipFill>
            </p:spPr>
            <p:txBody>
              <a:bodyPr/>
              <a:lstStyle/>
              <a:p>
                <a:r>
                  <a:rPr lang="en-C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6B95F77-5D2A-095D-8D67-6D0F813C3DE0}"/>
                  </a:ext>
                </a:extLst>
              </p:cNvPr>
              <p:cNvSpPr txBox="1"/>
              <p:nvPr/>
            </p:nvSpPr>
            <p:spPr>
              <a:xfrm>
                <a:off x="604434" y="2127835"/>
                <a:ext cx="291701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3600" b="0" i="1" smtClean="0">
                          <a:latin typeface="Cambria Math" panose="02040503050406030204" pitchFamily="18" charset="0"/>
                        </a:rPr>
                        <m:t>𝐿</m:t>
                      </m:r>
                      <m:r>
                        <a:rPr lang="en-US" sz="3600" i="1" smtClean="0">
                          <a:latin typeface="Cambria Math" panose="02040503050406030204" pitchFamily="18" charset="0"/>
                        </a:rPr>
                        <m:t>=</m:t>
                      </m:r>
                      <m:sSup>
                        <m:sSupPr>
                          <m:ctrlPr>
                            <a:rPr lang="en-US" sz="3600" i="1">
                              <a:latin typeface="Cambria Math" panose="02040503050406030204" pitchFamily="18" charset="0"/>
                            </a:rPr>
                          </m:ctrlPr>
                        </m:sSupPr>
                        <m:e>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s-ES" sz="3600" i="1">
                                      <a:latin typeface="Cambria Math" panose="02040503050406030204" pitchFamily="18" charset="0"/>
                                    </a:rPr>
                                    <m:t>𝑦</m:t>
                                  </m:r>
                                </m:e>
                                <m:sub>
                                  <m:r>
                                    <a:rPr lang="es-ES" sz="3600" i="1">
                                      <a:latin typeface="Cambria Math" panose="02040503050406030204" pitchFamily="18" charset="0"/>
                                    </a:rPr>
                                    <m:t>𝑖</m:t>
                                  </m:r>
                                </m:sub>
                              </m:sSub>
                              <m:r>
                                <a:rPr lang="es-ES" sz="3600" i="1">
                                  <a:latin typeface="Cambria Math" panose="02040503050406030204" pitchFamily="18" charset="0"/>
                                </a:rPr>
                                <m:t>−</m:t>
                              </m:r>
                              <m:acc>
                                <m:accPr>
                                  <m:chr m:val="̂"/>
                                  <m:ctrlPr>
                                    <a:rPr lang="es-ES" sz="3600" i="1">
                                      <a:latin typeface="Cambria Math" panose="02040503050406030204" pitchFamily="18" charset="0"/>
                                    </a:rPr>
                                  </m:ctrlPr>
                                </m:accPr>
                                <m:e>
                                  <m:sSub>
                                    <m:sSubPr>
                                      <m:ctrlPr>
                                        <a:rPr lang="es-ES" sz="3600" i="1">
                                          <a:latin typeface="Cambria Math" panose="02040503050406030204" pitchFamily="18" charset="0"/>
                                        </a:rPr>
                                      </m:ctrlPr>
                                    </m:sSubPr>
                                    <m:e>
                                      <m:r>
                                        <a:rPr lang="es-ES" sz="3600" i="1">
                                          <a:latin typeface="Cambria Math" panose="02040503050406030204" pitchFamily="18" charset="0"/>
                                        </a:rPr>
                                        <m:t>𝑦</m:t>
                                      </m:r>
                                    </m:e>
                                    <m:sub>
                                      <m:r>
                                        <a:rPr lang="es-ES" sz="3600" i="1">
                                          <a:latin typeface="Cambria Math" panose="02040503050406030204" pitchFamily="18" charset="0"/>
                                        </a:rPr>
                                        <m:t>𝑖</m:t>
                                      </m:r>
                                    </m:sub>
                                  </m:sSub>
                                </m:e>
                              </m:acc>
                            </m:e>
                          </m:d>
                        </m:e>
                        <m:sup>
                          <m:r>
                            <a:rPr lang="es-ES" sz="3600" i="1">
                              <a:latin typeface="Cambria Math" panose="02040503050406030204" pitchFamily="18" charset="0"/>
                            </a:rPr>
                            <m:t>2</m:t>
                          </m:r>
                        </m:sup>
                      </m:sSup>
                    </m:oMath>
                  </m:oMathPara>
                </a14:m>
                <a:endParaRPr lang="en-CL" sz="3600" dirty="0"/>
              </a:p>
            </p:txBody>
          </p:sp>
        </mc:Choice>
        <mc:Fallback xmlns="">
          <p:sp>
            <p:nvSpPr>
              <p:cNvPr id="6" name="TextBox 5">
                <a:extLst>
                  <a:ext uri="{FF2B5EF4-FFF2-40B4-BE49-F238E27FC236}">
                    <a16:creationId xmlns:a16="http://schemas.microsoft.com/office/drawing/2014/main" id="{F6B95F77-5D2A-095D-8D67-6D0F813C3DE0}"/>
                  </a:ext>
                </a:extLst>
              </p:cNvPr>
              <p:cNvSpPr txBox="1">
                <a:spLocks noRot="1" noChangeAspect="1" noMove="1" noResize="1" noEditPoints="1" noAdjustHandles="1" noChangeArrowheads="1" noChangeShapeType="1" noTextEdit="1"/>
              </p:cNvSpPr>
              <p:nvPr/>
            </p:nvSpPr>
            <p:spPr>
              <a:xfrm>
                <a:off x="604434" y="2127835"/>
                <a:ext cx="2917017" cy="553998"/>
              </a:xfrm>
              <a:prstGeom prst="rect">
                <a:avLst/>
              </a:prstGeom>
              <a:blipFill>
                <a:blip r:embed="rId3"/>
                <a:stretch>
                  <a:fillRect l="-2597" t="-15556" b="-26667"/>
                </a:stretch>
              </a:blipFill>
            </p:spPr>
            <p:txBody>
              <a:bodyPr/>
              <a:lstStyle/>
              <a:p>
                <a:r>
                  <a:rPr lang="en-CL">
                    <a:noFill/>
                  </a:rPr>
                  <a:t> </a:t>
                </a:r>
              </a:p>
            </p:txBody>
          </p:sp>
        </mc:Fallback>
      </mc:AlternateContent>
      <p:sp>
        <p:nvSpPr>
          <p:cNvPr id="9" name="Rounded Rectangle 8">
            <a:extLst>
              <a:ext uri="{FF2B5EF4-FFF2-40B4-BE49-F238E27FC236}">
                <a16:creationId xmlns:a16="http://schemas.microsoft.com/office/drawing/2014/main" id="{2F3895EA-8914-57D3-A08B-D352629E34E9}"/>
              </a:ext>
            </a:extLst>
          </p:cNvPr>
          <p:cNvSpPr/>
          <p:nvPr/>
        </p:nvSpPr>
        <p:spPr>
          <a:xfrm>
            <a:off x="6902245" y="2566218"/>
            <a:ext cx="2492478" cy="209946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Predicción con Salida un Valor Real</a:t>
            </a:r>
          </a:p>
        </p:txBody>
      </p:sp>
      <p:sp>
        <p:nvSpPr>
          <p:cNvPr id="8" name="Rounded Rectangle 8">
            <a:extLst>
              <a:ext uri="{FF2B5EF4-FFF2-40B4-BE49-F238E27FC236}">
                <a16:creationId xmlns:a16="http://schemas.microsoft.com/office/drawing/2014/main" id="{F18C56FC-0149-E937-26F6-4BD4D86120E2}"/>
              </a:ext>
            </a:extLst>
          </p:cNvPr>
          <p:cNvSpPr/>
          <p:nvPr/>
        </p:nvSpPr>
        <p:spPr>
          <a:xfrm>
            <a:off x="62346" y="5998854"/>
            <a:ext cx="3107664" cy="859146"/>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Keras provee múltiples funciones de costo, ver</a:t>
            </a:r>
          </a:p>
          <a:p>
            <a:pPr algn="ctr"/>
            <a:r>
              <a:rPr lang="es-CL" dirty="0">
                <a:solidFill>
                  <a:schemeClr val="tx1"/>
                </a:solidFill>
              </a:rPr>
              <a:t>https://</a:t>
            </a:r>
            <a:r>
              <a:rPr lang="es-CL" dirty="0" err="1">
                <a:solidFill>
                  <a:schemeClr val="tx1"/>
                </a:solidFill>
              </a:rPr>
              <a:t>keras.io</a:t>
            </a:r>
            <a:r>
              <a:rPr lang="es-CL" dirty="0">
                <a:solidFill>
                  <a:schemeClr val="tx1"/>
                </a:solidFill>
              </a:rPr>
              <a:t>/api/</a:t>
            </a:r>
            <a:r>
              <a:rPr lang="es-CL" dirty="0" err="1">
                <a:solidFill>
                  <a:schemeClr val="tx1"/>
                </a:solidFill>
              </a:rPr>
              <a:t>losses</a:t>
            </a:r>
            <a:r>
              <a:rPr lang="es-CL" dirty="0">
                <a:solidFill>
                  <a:schemeClr val="tx1"/>
                </a:solidFill>
              </a:rPr>
              <a:t>/</a:t>
            </a:r>
          </a:p>
        </p:txBody>
      </p:sp>
    </p:spTree>
    <p:extLst>
      <p:ext uri="{BB962C8B-B14F-4D97-AF65-F5344CB8AC3E}">
        <p14:creationId xmlns:p14="http://schemas.microsoft.com/office/powerpoint/2010/main" val="2961998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B600-58C2-E842-CAE6-680BC0C8450A}"/>
              </a:ext>
            </a:extLst>
          </p:cNvPr>
          <p:cNvSpPr>
            <a:spLocks noGrp="1"/>
          </p:cNvSpPr>
          <p:nvPr>
            <p:ph type="title"/>
          </p:nvPr>
        </p:nvSpPr>
        <p:spPr/>
        <p:txBody>
          <a:bodyPr/>
          <a:lstStyle/>
          <a:p>
            <a:r>
              <a:rPr lang="en-CL" dirty="0"/>
              <a:t>Funciones de Costo: Problemas de Clasificación, con activación probabilística (softmax)</a:t>
            </a:r>
          </a:p>
        </p:txBody>
      </p:sp>
      <p:sp>
        <p:nvSpPr>
          <p:cNvPr id="7" name="TextBox 6">
            <a:extLst>
              <a:ext uri="{FF2B5EF4-FFF2-40B4-BE49-F238E27FC236}">
                <a16:creationId xmlns:a16="http://schemas.microsoft.com/office/drawing/2014/main" id="{FF3BD23C-40B9-AA5B-BCFE-E36930F42AF1}"/>
              </a:ext>
            </a:extLst>
          </p:cNvPr>
          <p:cNvSpPr txBox="1"/>
          <p:nvPr/>
        </p:nvSpPr>
        <p:spPr>
          <a:xfrm>
            <a:off x="7804202" y="6211669"/>
            <a:ext cx="4666297" cy="646331"/>
          </a:xfrm>
          <a:prstGeom prst="rect">
            <a:avLst/>
          </a:prstGeom>
          <a:noFill/>
        </p:spPr>
        <p:txBody>
          <a:bodyPr wrap="square">
            <a:spAutoFit/>
          </a:bodyPr>
          <a:lstStyle/>
          <a:p>
            <a:r>
              <a:rPr lang="en-US" b="0" i="0" u="none" strike="noStrike" dirty="0">
                <a:solidFill>
                  <a:srgbClr val="222222"/>
                </a:solidFill>
                <a:effectLst/>
                <a:latin typeface="Arial" panose="020B0604020202020204" pitchFamily="34" charset="0"/>
              </a:rPr>
              <a:t>Aggarwal, C. C. (2018). Neural networks and deep learning. </a:t>
            </a:r>
            <a:r>
              <a:rPr lang="en-US" b="0" i="1" u="none" strike="noStrike" dirty="0">
                <a:solidFill>
                  <a:srgbClr val="222222"/>
                </a:solidFill>
                <a:effectLst/>
                <a:latin typeface="Arial" panose="020B0604020202020204" pitchFamily="34" charset="0"/>
              </a:rPr>
              <a:t>Springer</a:t>
            </a:r>
            <a:r>
              <a:rPr lang="en-US" b="0" i="0" u="none" strike="noStrike" dirty="0">
                <a:solidFill>
                  <a:srgbClr val="222222"/>
                </a:solidFill>
                <a:effectLst/>
                <a:latin typeface="Arial" panose="020B0604020202020204" pitchFamily="34" charset="0"/>
              </a:rPr>
              <a:t>, </a:t>
            </a:r>
            <a:r>
              <a:rPr lang="en-US" b="0" i="1" u="none" strike="noStrike" dirty="0">
                <a:solidFill>
                  <a:srgbClr val="222222"/>
                </a:solidFill>
                <a:effectLst/>
                <a:latin typeface="Arial" panose="020B0604020202020204" pitchFamily="34" charset="0"/>
              </a:rPr>
              <a:t>10</a:t>
            </a:r>
            <a:r>
              <a:rPr lang="en-US" b="0" i="0" u="none" strike="noStrike" dirty="0">
                <a:solidFill>
                  <a:srgbClr val="222222"/>
                </a:solidFill>
                <a:effectLst/>
                <a:latin typeface="Arial" panose="020B0604020202020204" pitchFamily="34" charset="0"/>
              </a:rPr>
              <a:t>(978), 3.</a:t>
            </a:r>
            <a:endParaRPr lang="en-CL" dirty="0"/>
          </a:p>
        </p:txBody>
      </p:sp>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89EB8A89-083F-D5EC-57B8-9BDFC57B1F08}"/>
                  </a:ext>
                </a:extLst>
              </p:cNvPr>
              <p:cNvSpPr/>
              <p:nvPr/>
            </p:nvSpPr>
            <p:spPr>
              <a:xfrm>
                <a:off x="8297857" y="1943929"/>
                <a:ext cx="3678986" cy="2026211"/>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b="1" dirty="0">
                    <a:solidFill>
                      <a:schemeClr val="tx1"/>
                    </a:solidFill>
                  </a:rPr>
                  <a:t>Cross-Entropy</a:t>
                </a:r>
              </a:p>
              <a:p>
                <a:pPr algn="ctr"/>
                <a:r>
                  <a:rPr lang="en-CL" dirty="0">
                    <a:solidFill>
                      <a:schemeClr val="tx1"/>
                    </a:solidFill>
                  </a:rPr>
                  <a:t>Clasificación N-aria</a:t>
                </a:r>
              </a:p>
              <a:p>
                <a:pPr algn="ctr"/>
                <a:r>
                  <a:rPr lang="en-CL" dirty="0">
                    <a:solidFill>
                      <a:schemeClr val="tx1"/>
                    </a:solidFill>
                  </a:rPr>
                  <a:t>(Regresión Softmax)</a:t>
                </a:r>
              </a:p>
              <a:p>
                <a:pPr algn="ctr"/>
                <a14:m>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𝑦</m:t>
                            </m:r>
                          </m:e>
                          <m:sub>
                            <m:r>
                              <a:rPr lang="es-ES" b="0" i="1" smtClean="0">
                                <a:solidFill>
                                  <a:schemeClr val="tx1"/>
                                </a:solidFill>
                                <a:latin typeface="Cambria Math" panose="02040503050406030204" pitchFamily="18" charset="0"/>
                              </a:rPr>
                              <m:t>𝑟</m:t>
                            </m:r>
                          </m:sub>
                        </m:sSub>
                      </m:e>
                    </m:acc>
                  </m:oMath>
                </a14:m>
                <a:r>
                  <a:rPr lang="en-CL" dirty="0">
                    <a:solidFill>
                      <a:schemeClr val="tx1"/>
                    </a:solidFill>
                  </a:rPr>
                  <a:t> probabilidad obtenida usando softmax para la clase real</a:t>
                </a:r>
              </a:p>
              <a:p>
                <a:pPr algn="ctr"/>
                <a14:m>
                  <m:oMath xmlns:m="http://schemas.openxmlformats.org/officeDocument/2006/math">
                    <m:sSub>
                      <m:sSubPr>
                        <m:ctrlPr>
                          <a:rPr lang="en-CL"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𝑦</m:t>
                        </m:r>
                      </m:e>
                      <m:sub>
                        <m:r>
                          <a:rPr lang="es-ES" b="0" i="1" smtClean="0">
                            <a:solidFill>
                              <a:schemeClr val="tx1"/>
                            </a:solidFill>
                            <a:latin typeface="Cambria Math" panose="02040503050406030204" pitchFamily="18" charset="0"/>
                          </a:rPr>
                          <m:t>𝑖</m:t>
                        </m:r>
                      </m:sub>
                    </m:sSub>
                  </m:oMath>
                </a14:m>
                <a:r>
                  <a:rPr lang="en-CL" dirty="0">
                    <a:solidFill>
                      <a:schemeClr val="tx1"/>
                    </a:solidFill>
                  </a:rPr>
                  <a:t> es vector one-hot</a:t>
                </a:r>
              </a:p>
            </p:txBody>
          </p:sp>
        </mc:Choice>
        <mc:Fallback xmlns="">
          <p:sp>
            <p:nvSpPr>
              <p:cNvPr id="8" name="Rounded Rectangle 7">
                <a:extLst>
                  <a:ext uri="{FF2B5EF4-FFF2-40B4-BE49-F238E27FC236}">
                    <a16:creationId xmlns:a16="http://schemas.microsoft.com/office/drawing/2014/main" id="{89EB8A89-083F-D5EC-57B8-9BDFC57B1F08}"/>
                  </a:ext>
                </a:extLst>
              </p:cNvPr>
              <p:cNvSpPr>
                <a:spLocks noRot="1" noChangeAspect="1" noMove="1" noResize="1" noEditPoints="1" noAdjustHandles="1" noChangeArrowheads="1" noChangeShapeType="1" noTextEdit="1"/>
              </p:cNvSpPr>
              <p:nvPr/>
            </p:nvSpPr>
            <p:spPr>
              <a:xfrm>
                <a:off x="8297857" y="1943929"/>
                <a:ext cx="3678986" cy="2026211"/>
              </a:xfrm>
              <a:prstGeom prst="roundRect">
                <a:avLst/>
              </a:prstGeom>
              <a:blipFill>
                <a:blip r:embed="rId2"/>
                <a:stretch>
                  <a:fillRect t="-621" b="-4348"/>
                </a:stretch>
              </a:blipFill>
            </p:spPr>
            <p:txBody>
              <a:bodyPr/>
              <a:lstStyle/>
              <a:p>
                <a:r>
                  <a:rPr lang="en-CL">
                    <a:noFill/>
                  </a:rPr>
                  <a:t> </a:t>
                </a:r>
              </a:p>
            </p:txBody>
          </p:sp>
        </mc:Fallback>
      </mc:AlternateContent>
      <p:pic>
        <p:nvPicPr>
          <p:cNvPr id="4" name="Picture 3">
            <a:extLst>
              <a:ext uri="{FF2B5EF4-FFF2-40B4-BE49-F238E27FC236}">
                <a16:creationId xmlns:a16="http://schemas.microsoft.com/office/drawing/2014/main" id="{C90EBEE0-0321-BDBA-2061-87AE7BB23476}"/>
              </a:ext>
            </a:extLst>
          </p:cNvPr>
          <p:cNvPicPr>
            <a:picLocks noChangeAspect="1"/>
          </p:cNvPicPr>
          <p:nvPr/>
        </p:nvPicPr>
        <p:blipFill>
          <a:blip r:embed="rId3"/>
          <a:stretch>
            <a:fillRect/>
          </a:stretch>
        </p:blipFill>
        <p:spPr>
          <a:xfrm>
            <a:off x="604434" y="1492664"/>
            <a:ext cx="4902196" cy="2710626"/>
          </a:xfrm>
          <a:prstGeom prst="rect">
            <a:avLst/>
          </a:prstGeom>
        </p:spPr>
      </p:pic>
      <p:pic>
        <p:nvPicPr>
          <p:cNvPr id="5" name="Picture 4">
            <a:extLst>
              <a:ext uri="{FF2B5EF4-FFF2-40B4-BE49-F238E27FC236}">
                <a16:creationId xmlns:a16="http://schemas.microsoft.com/office/drawing/2014/main" id="{00390BAA-7C54-C2C1-6341-5D70824726B2}"/>
              </a:ext>
            </a:extLst>
          </p:cNvPr>
          <p:cNvPicPr>
            <a:picLocks noChangeAspect="1"/>
          </p:cNvPicPr>
          <p:nvPr/>
        </p:nvPicPr>
        <p:blipFill>
          <a:blip r:embed="rId4"/>
          <a:stretch>
            <a:fillRect/>
          </a:stretch>
        </p:blipFill>
        <p:spPr>
          <a:xfrm>
            <a:off x="0" y="4203290"/>
            <a:ext cx="5307370" cy="1441766"/>
          </a:xfrm>
          <a:prstGeom prst="rect">
            <a:avLst/>
          </a:prstGeom>
        </p:spPr>
      </p:pic>
      <p:pic>
        <p:nvPicPr>
          <p:cNvPr id="6" name="Picture 5">
            <a:extLst>
              <a:ext uri="{FF2B5EF4-FFF2-40B4-BE49-F238E27FC236}">
                <a16:creationId xmlns:a16="http://schemas.microsoft.com/office/drawing/2014/main" id="{0DCA65CC-D066-27F3-0298-BB9E4A149FF8}"/>
              </a:ext>
            </a:extLst>
          </p:cNvPr>
          <p:cNvPicPr>
            <a:picLocks noChangeAspect="1"/>
          </p:cNvPicPr>
          <p:nvPr/>
        </p:nvPicPr>
        <p:blipFill>
          <a:blip r:embed="rId5"/>
          <a:stretch>
            <a:fillRect/>
          </a:stretch>
        </p:blipFill>
        <p:spPr>
          <a:xfrm>
            <a:off x="5506630" y="3970140"/>
            <a:ext cx="3644526" cy="1699137"/>
          </a:xfrm>
          <a:prstGeom prst="rect">
            <a:avLst/>
          </a:prstGeom>
        </p:spPr>
      </p:pic>
    </p:spTree>
    <p:extLst>
      <p:ext uri="{BB962C8B-B14F-4D97-AF65-F5344CB8AC3E}">
        <p14:creationId xmlns:p14="http://schemas.microsoft.com/office/powerpoint/2010/main" val="1888075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419" dirty="0"/>
              <a:t>Ingeniería de Datos y ML</a:t>
            </a:r>
          </a:p>
        </p:txBody>
      </p:sp>
    </p:spTree>
    <p:extLst>
      <p:ext uri="{BB962C8B-B14F-4D97-AF65-F5344CB8AC3E}">
        <p14:creationId xmlns:p14="http://schemas.microsoft.com/office/powerpoint/2010/main" val="1262777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3DC60-0796-AE23-2848-4D964DB5CAC2}"/>
              </a:ext>
            </a:extLst>
          </p:cNvPr>
          <p:cNvSpPr>
            <a:spLocks noGrp="1"/>
          </p:cNvSpPr>
          <p:nvPr>
            <p:ph type="ctrTitle"/>
          </p:nvPr>
        </p:nvSpPr>
        <p:spPr/>
        <p:txBody>
          <a:bodyPr/>
          <a:lstStyle/>
          <a:p>
            <a:r>
              <a:rPr lang="en-CL" dirty="0"/>
              <a:t>Evaluación de Clasificación Multiclase</a:t>
            </a:r>
          </a:p>
        </p:txBody>
      </p:sp>
    </p:spTree>
    <p:extLst>
      <p:ext uri="{BB962C8B-B14F-4D97-AF65-F5344CB8AC3E}">
        <p14:creationId xmlns:p14="http://schemas.microsoft.com/office/powerpoint/2010/main" val="2154235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2175-05AD-A1ED-9D9B-84710E511A90}"/>
              </a:ext>
            </a:extLst>
          </p:cNvPr>
          <p:cNvSpPr>
            <a:spLocks noGrp="1"/>
          </p:cNvSpPr>
          <p:nvPr>
            <p:ph type="title"/>
          </p:nvPr>
        </p:nvSpPr>
        <p:spPr/>
        <p:txBody>
          <a:bodyPr/>
          <a:lstStyle/>
          <a:p>
            <a:r>
              <a:rPr lang="en-CL" dirty="0"/>
              <a:t>Una versus el resto (O</a:t>
            </a:r>
            <a:r>
              <a:rPr lang="en-US" dirty="0"/>
              <a:t>n</a:t>
            </a:r>
            <a:r>
              <a:rPr lang="en-CL" dirty="0"/>
              <a:t>e vs Rest)</a:t>
            </a:r>
            <a:br>
              <a:rPr lang="en-CL" dirty="0"/>
            </a:br>
            <a:r>
              <a:rPr lang="en-CL" dirty="0"/>
              <a:t>genera n_clases clasificadores</a:t>
            </a:r>
          </a:p>
        </p:txBody>
      </p:sp>
      <p:sp>
        <p:nvSpPr>
          <p:cNvPr id="5" name="TextBox 4">
            <a:extLst>
              <a:ext uri="{FF2B5EF4-FFF2-40B4-BE49-F238E27FC236}">
                <a16:creationId xmlns:a16="http://schemas.microsoft.com/office/drawing/2014/main" id="{F30ABEAA-3E01-0F5D-52D3-F54EBC4DD51B}"/>
              </a:ext>
            </a:extLst>
          </p:cNvPr>
          <p:cNvSpPr txBox="1"/>
          <p:nvPr/>
        </p:nvSpPr>
        <p:spPr>
          <a:xfrm>
            <a:off x="0" y="6488668"/>
            <a:ext cx="8069944" cy="369332"/>
          </a:xfrm>
          <a:prstGeom prst="rect">
            <a:avLst/>
          </a:prstGeom>
          <a:noFill/>
        </p:spPr>
        <p:txBody>
          <a:bodyPr wrap="square">
            <a:spAutoFit/>
          </a:bodyPr>
          <a:lstStyle/>
          <a:p>
            <a:r>
              <a:rPr lang="en-CL" dirty="0"/>
              <a:t>https://scikit-learn.org/stable/auto_examples/model_selection/plot_roc.html</a:t>
            </a:r>
          </a:p>
        </p:txBody>
      </p:sp>
      <p:pic>
        <p:nvPicPr>
          <p:cNvPr id="6" name="Picture 5">
            <a:extLst>
              <a:ext uri="{FF2B5EF4-FFF2-40B4-BE49-F238E27FC236}">
                <a16:creationId xmlns:a16="http://schemas.microsoft.com/office/drawing/2014/main" id="{1800A7F1-8E36-066C-7432-D4F727029BF7}"/>
              </a:ext>
            </a:extLst>
          </p:cNvPr>
          <p:cNvPicPr>
            <a:picLocks noChangeAspect="1"/>
          </p:cNvPicPr>
          <p:nvPr/>
        </p:nvPicPr>
        <p:blipFill>
          <a:blip r:embed="rId2"/>
          <a:stretch>
            <a:fillRect/>
          </a:stretch>
        </p:blipFill>
        <p:spPr>
          <a:xfrm>
            <a:off x="0" y="1353185"/>
            <a:ext cx="3902710" cy="4151630"/>
          </a:xfrm>
          <a:prstGeom prst="rect">
            <a:avLst/>
          </a:prstGeom>
        </p:spPr>
      </p:pic>
      <p:pic>
        <p:nvPicPr>
          <p:cNvPr id="7" name="Picture 6">
            <a:extLst>
              <a:ext uri="{FF2B5EF4-FFF2-40B4-BE49-F238E27FC236}">
                <a16:creationId xmlns:a16="http://schemas.microsoft.com/office/drawing/2014/main" id="{49ACBE35-1B81-B729-2EC2-A5D8139001BC}"/>
              </a:ext>
            </a:extLst>
          </p:cNvPr>
          <p:cNvPicPr>
            <a:picLocks noChangeAspect="1"/>
          </p:cNvPicPr>
          <p:nvPr/>
        </p:nvPicPr>
        <p:blipFill>
          <a:blip r:embed="rId3"/>
          <a:stretch>
            <a:fillRect/>
          </a:stretch>
        </p:blipFill>
        <p:spPr>
          <a:xfrm>
            <a:off x="4386582" y="1353185"/>
            <a:ext cx="3902710" cy="4151630"/>
          </a:xfrm>
          <a:prstGeom prst="rect">
            <a:avLst/>
          </a:prstGeom>
        </p:spPr>
      </p:pic>
      <p:pic>
        <p:nvPicPr>
          <p:cNvPr id="8" name="Picture 7">
            <a:extLst>
              <a:ext uri="{FF2B5EF4-FFF2-40B4-BE49-F238E27FC236}">
                <a16:creationId xmlns:a16="http://schemas.microsoft.com/office/drawing/2014/main" id="{D19585CC-C3CA-DBC6-54AE-B2A1221E3261}"/>
              </a:ext>
            </a:extLst>
          </p:cNvPr>
          <p:cNvPicPr>
            <a:picLocks noChangeAspect="1"/>
          </p:cNvPicPr>
          <p:nvPr/>
        </p:nvPicPr>
        <p:blipFill>
          <a:blip r:embed="rId4"/>
          <a:stretch>
            <a:fillRect/>
          </a:stretch>
        </p:blipFill>
        <p:spPr>
          <a:xfrm>
            <a:off x="9182101" y="4092362"/>
            <a:ext cx="2171700" cy="1206500"/>
          </a:xfrm>
          <a:prstGeom prst="rect">
            <a:avLst/>
          </a:prstGeom>
        </p:spPr>
      </p:pic>
      <p:sp>
        <p:nvSpPr>
          <p:cNvPr id="9" name="Rounded Rectangle 8">
            <a:extLst>
              <a:ext uri="{FF2B5EF4-FFF2-40B4-BE49-F238E27FC236}">
                <a16:creationId xmlns:a16="http://schemas.microsoft.com/office/drawing/2014/main" id="{6D7C0A4C-EEA8-98B0-EFB6-4A8BD3BECC12}"/>
              </a:ext>
            </a:extLst>
          </p:cNvPr>
          <p:cNvSpPr/>
          <p:nvPr/>
        </p:nvSpPr>
        <p:spPr>
          <a:xfrm>
            <a:off x="8939894" y="1559138"/>
            <a:ext cx="2656114" cy="228962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b="1" dirty="0">
                <a:solidFill>
                  <a:schemeClr val="tx1"/>
                </a:solidFill>
              </a:rPr>
              <a:t>micro-averaging</a:t>
            </a:r>
            <a:r>
              <a:rPr lang="en-CL" dirty="0"/>
              <a:t> </a:t>
            </a:r>
            <a:r>
              <a:rPr lang="en-CL" dirty="0">
                <a:solidFill>
                  <a:schemeClr val="tx1"/>
                </a:solidFill>
              </a:rPr>
              <a:t>Es dominada por la clase más frecuente</a:t>
            </a:r>
          </a:p>
        </p:txBody>
      </p:sp>
    </p:spTree>
    <p:extLst>
      <p:ext uri="{BB962C8B-B14F-4D97-AF65-F5344CB8AC3E}">
        <p14:creationId xmlns:p14="http://schemas.microsoft.com/office/powerpoint/2010/main" val="3687771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2175-05AD-A1ED-9D9B-84710E511A90}"/>
              </a:ext>
            </a:extLst>
          </p:cNvPr>
          <p:cNvSpPr>
            <a:spLocks noGrp="1"/>
          </p:cNvSpPr>
          <p:nvPr>
            <p:ph type="title"/>
          </p:nvPr>
        </p:nvSpPr>
        <p:spPr/>
        <p:txBody>
          <a:bodyPr/>
          <a:lstStyle/>
          <a:p>
            <a:r>
              <a:rPr lang="en-CL" dirty="0"/>
              <a:t>Una versus el resto, genera n_clases clasificadores</a:t>
            </a:r>
          </a:p>
        </p:txBody>
      </p:sp>
      <p:sp>
        <p:nvSpPr>
          <p:cNvPr id="5" name="TextBox 4">
            <a:extLst>
              <a:ext uri="{FF2B5EF4-FFF2-40B4-BE49-F238E27FC236}">
                <a16:creationId xmlns:a16="http://schemas.microsoft.com/office/drawing/2014/main" id="{F30ABEAA-3E01-0F5D-52D3-F54EBC4DD51B}"/>
              </a:ext>
            </a:extLst>
          </p:cNvPr>
          <p:cNvSpPr txBox="1"/>
          <p:nvPr/>
        </p:nvSpPr>
        <p:spPr>
          <a:xfrm>
            <a:off x="0" y="6488668"/>
            <a:ext cx="8069944" cy="369332"/>
          </a:xfrm>
          <a:prstGeom prst="rect">
            <a:avLst/>
          </a:prstGeom>
          <a:noFill/>
        </p:spPr>
        <p:txBody>
          <a:bodyPr wrap="square">
            <a:spAutoFit/>
          </a:bodyPr>
          <a:lstStyle/>
          <a:p>
            <a:r>
              <a:rPr lang="en-CL" dirty="0"/>
              <a:t>https://scikit-learn.org/stable/auto_examples/model_selection/plot_roc.html</a:t>
            </a:r>
          </a:p>
        </p:txBody>
      </p:sp>
      <p:sp>
        <p:nvSpPr>
          <p:cNvPr id="9" name="Rounded Rectangle 8">
            <a:extLst>
              <a:ext uri="{FF2B5EF4-FFF2-40B4-BE49-F238E27FC236}">
                <a16:creationId xmlns:a16="http://schemas.microsoft.com/office/drawing/2014/main" id="{6D7C0A4C-EEA8-98B0-EFB6-4A8BD3BECC12}"/>
              </a:ext>
            </a:extLst>
          </p:cNvPr>
          <p:cNvSpPr/>
          <p:nvPr/>
        </p:nvSpPr>
        <p:spPr>
          <a:xfrm>
            <a:off x="8939894" y="3429000"/>
            <a:ext cx="2656114" cy="228962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b="1" dirty="0">
                <a:solidFill>
                  <a:schemeClr val="tx1"/>
                </a:solidFill>
              </a:rPr>
              <a:t>Macro-averaging</a:t>
            </a:r>
          </a:p>
          <a:p>
            <a:pPr algn="ctr"/>
            <a:r>
              <a:rPr lang="en-CL" dirty="0">
                <a:solidFill>
                  <a:schemeClr val="tx1"/>
                </a:solidFill>
              </a:rPr>
              <a:t>Calcula las métricas de cada clase por separado y luego genera los promedios</a:t>
            </a:r>
          </a:p>
        </p:txBody>
      </p:sp>
      <p:pic>
        <p:nvPicPr>
          <p:cNvPr id="3" name="Picture 2">
            <a:extLst>
              <a:ext uri="{FF2B5EF4-FFF2-40B4-BE49-F238E27FC236}">
                <a16:creationId xmlns:a16="http://schemas.microsoft.com/office/drawing/2014/main" id="{51591BC1-B296-BE55-D5B7-F397FFB3588E}"/>
              </a:ext>
            </a:extLst>
          </p:cNvPr>
          <p:cNvPicPr>
            <a:picLocks noChangeAspect="1"/>
          </p:cNvPicPr>
          <p:nvPr/>
        </p:nvPicPr>
        <p:blipFill>
          <a:blip r:embed="rId2"/>
          <a:stretch>
            <a:fillRect/>
          </a:stretch>
        </p:blipFill>
        <p:spPr>
          <a:xfrm>
            <a:off x="595992" y="1551882"/>
            <a:ext cx="4369294" cy="4593771"/>
          </a:xfrm>
          <a:prstGeom prst="rect">
            <a:avLst/>
          </a:prstGeom>
        </p:spPr>
      </p:pic>
    </p:spTree>
    <p:extLst>
      <p:ext uri="{BB962C8B-B14F-4D97-AF65-F5344CB8AC3E}">
        <p14:creationId xmlns:p14="http://schemas.microsoft.com/office/powerpoint/2010/main" val="486804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2175-05AD-A1ED-9D9B-84710E511A90}"/>
              </a:ext>
            </a:extLst>
          </p:cNvPr>
          <p:cNvSpPr>
            <a:spLocks noGrp="1"/>
          </p:cNvSpPr>
          <p:nvPr>
            <p:ph type="title"/>
          </p:nvPr>
        </p:nvSpPr>
        <p:spPr/>
        <p:txBody>
          <a:bodyPr/>
          <a:lstStyle/>
          <a:p>
            <a:r>
              <a:rPr lang="en-CL" dirty="0"/>
              <a:t>Una versus Otra, genera n_clases*(n_clases-1)/2 clasificadores (cota n_clases</a:t>
            </a:r>
            <a:r>
              <a:rPr lang="en-CL" baseline="30000" dirty="0"/>
              <a:t>2</a:t>
            </a:r>
            <a:r>
              <a:rPr lang="en-CL" dirty="0"/>
              <a:t>)</a:t>
            </a:r>
          </a:p>
        </p:txBody>
      </p:sp>
      <p:sp>
        <p:nvSpPr>
          <p:cNvPr id="5" name="TextBox 4">
            <a:extLst>
              <a:ext uri="{FF2B5EF4-FFF2-40B4-BE49-F238E27FC236}">
                <a16:creationId xmlns:a16="http://schemas.microsoft.com/office/drawing/2014/main" id="{F30ABEAA-3E01-0F5D-52D3-F54EBC4DD51B}"/>
              </a:ext>
            </a:extLst>
          </p:cNvPr>
          <p:cNvSpPr txBox="1"/>
          <p:nvPr/>
        </p:nvSpPr>
        <p:spPr>
          <a:xfrm>
            <a:off x="0" y="6488668"/>
            <a:ext cx="8069944" cy="369332"/>
          </a:xfrm>
          <a:prstGeom prst="rect">
            <a:avLst/>
          </a:prstGeom>
          <a:noFill/>
        </p:spPr>
        <p:txBody>
          <a:bodyPr wrap="square">
            <a:spAutoFit/>
          </a:bodyPr>
          <a:lstStyle/>
          <a:p>
            <a:r>
              <a:rPr lang="en-CL" dirty="0"/>
              <a:t>https://scikit-learn.org/stable/auto_examples/model_selection/plot_roc.html</a:t>
            </a:r>
          </a:p>
        </p:txBody>
      </p:sp>
      <p:pic>
        <p:nvPicPr>
          <p:cNvPr id="4" name="Picture 3">
            <a:extLst>
              <a:ext uri="{FF2B5EF4-FFF2-40B4-BE49-F238E27FC236}">
                <a16:creationId xmlns:a16="http://schemas.microsoft.com/office/drawing/2014/main" id="{44A582B2-201A-0F08-4524-6613D5D075F9}"/>
              </a:ext>
            </a:extLst>
          </p:cNvPr>
          <p:cNvPicPr>
            <a:picLocks noChangeAspect="1"/>
          </p:cNvPicPr>
          <p:nvPr/>
        </p:nvPicPr>
        <p:blipFill>
          <a:blip r:embed="rId2"/>
          <a:stretch>
            <a:fillRect/>
          </a:stretch>
        </p:blipFill>
        <p:spPr>
          <a:xfrm>
            <a:off x="4140750" y="1397000"/>
            <a:ext cx="3460750" cy="3638550"/>
          </a:xfrm>
          <a:prstGeom prst="rect">
            <a:avLst/>
          </a:prstGeom>
        </p:spPr>
      </p:pic>
      <p:pic>
        <p:nvPicPr>
          <p:cNvPr id="6" name="Picture 5">
            <a:extLst>
              <a:ext uri="{FF2B5EF4-FFF2-40B4-BE49-F238E27FC236}">
                <a16:creationId xmlns:a16="http://schemas.microsoft.com/office/drawing/2014/main" id="{F3734110-F7ED-9A41-0D8F-EF59A475C6B2}"/>
              </a:ext>
            </a:extLst>
          </p:cNvPr>
          <p:cNvPicPr>
            <a:picLocks noChangeAspect="1"/>
          </p:cNvPicPr>
          <p:nvPr/>
        </p:nvPicPr>
        <p:blipFill>
          <a:blip r:embed="rId3"/>
          <a:stretch>
            <a:fillRect/>
          </a:stretch>
        </p:blipFill>
        <p:spPr>
          <a:xfrm>
            <a:off x="8069944" y="1411515"/>
            <a:ext cx="3460750" cy="3638550"/>
          </a:xfrm>
          <a:prstGeom prst="rect">
            <a:avLst/>
          </a:prstGeom>
        </p:spPr>
      </p:pic>
      <p:pic>
        <p:nvPicPr>
          <p:cNvPr id="7" name="Picture 6">
            <a:extLst>
              <a:ext uri="{FF2B5EF4-FFF2-40B4-BE49-F238E27FC236}">
                <a16:creationId xmlns:a16="http://schemas.microsoft.com/office/drawing/2014/main" id="{50E74AD2-4B09-7DDE-63A7-C918F4F025F0}"/>
              </a:ext>
            </a:extLst>
          </p:cNvPr>
          <p:cNvPicPr>
            <a:picLocks noChangeAspect="1"/>
          </p:cNvPicPr>
          <p:nvPr/>
        </p:nvPicPr>
        <p:blipFill>
          <a:blip r:embed="rId4"/>
          <a:stretch>
            <a:fillRect/>
          </a:stretch>
        </p:blipFill>
        <p:spPr>
          <a:xfrm>
            <a:off x="439703" y="1407886"/>
            <a:ext cx="3460750" cy="3638550"/>
          </a:xfrm>
          <a:prstGeom prst="rect">
            <a:avLst/>
          </a:prstGeom>
        </p:spPr>
      </p:pic>
    </p:spTree>
    <p:extLst>
      <p:ext uri="{BB962C8B-B14F-4D97-AF65-F5344CB8AC3E}">
        <p14:creationId xmlns:p14="http://schemas.microsoft.com/office/powerpoint/2010/main" val="2552724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2175-05AD-A1ED-9D9B-84710E511A90}"/>
              </a:ext>
            </a:extLst>
          </p:cNvPr>
          <p:cNvSpPr>
            <a:spLocks noGrp="1"/>
          </p:cNvSpPr>
          <p:nvPr>
            <p:ph type="title"/>
          </p:nvPr>
        </p:nvSpPr>
        <p:spPr/>
        <p:txBody>
          <a:bodyPr/>
          <a:lstStyle/>
          <a:p>
            <a:r>
              <a:rPr lang="en-CL" dirty="0"/>
              <a:t>Una versus Otra (One vs One)</a:t>
            </a:r>
          </a:p>
        </p:txBody>
      </p:sp>
      <p:sp>
        <p:nvSpPr>
          <p:cNvPr id="5" name="TextBox 4">
            <a:extLst>
              <a:ext uri="{FF2B5EF4-FFF2-40B4-BE49-F238E27FC236}">
                <a16:creationId xmlns:a16="http://schemas.microsoft.com/office/drawing/2014/main" id="{F30ABEAA-3E01-0F5D-52D3-F54EBC4DD51B}"/>
              </a:ext>
            </a:extLst>
          </p:cNvPr>
          <p:cNvSpPr txBox="1"/>
          <p:nvPr/>
        </p:nvSpPr>
        <p:spPr>
          <a:xfrm>
            <a:off x="0" y="6488668"/>
            <a:ext cx="8069944" cy="369332"/>
          </a:xfrm>
          <a:prstGeom prst="rect">
            <a:avLst/>
          </a:prstGeom>
          <a:noFill/>
        </p:spPr>
        <p:txBody>
          <a:bodyPr wrap="square">
            <a:spAutoFit/>
          </a:bodyPr>
          <a:lstStyle/>
          <a:p>
            <a:r>
              <a:rPr lang="en-CL" dirty="0"/>
              <a:t>https://scikit-learn.org/stable/auto_examples/model_selection/plot_roc.html</a:t>
            </a:r>
          </a:p>
        </p:txBody>
      </p:sp>
      <p:pic>
        <p:nvPicPr>
          <p:cNvPr id="3" name="Picture 2">
            <a:extLst>
              <a:ext uri="{FF2B5EF4-FFF2-40B4-BE49-F238E27FC236}">
                <a16:creationId xmlns:a16="http://schemas.microsoft.com/office/drawing/2014/main" id="{EC5D1F20-AD32-4AB8-EA8E-A154933FA649}"/>
              </a:ext>
            </a:extLst>
          </p:cNvPr>
          <p:cNvPicPr>
            <a:picLocks noChangeAspect="1"/>
          </p:cNvPicPr>
          <p:nvPr/>
        </p:nvPicPr>
        <p:blipFill>
          <a:blip r:embed="rId2"/>
          <a:stretch>
            <a:fillRect/>
          </a:stretch>
        </p:blipFill>
        <p:spPr>
          <a:xfrm>
            <a:off x="3120571" y="1394698"/>
            <a:ext cx="4845050" cy="5093970"/>
          </a:xfrm>
          <a:prstGeom prst="rect">
            <a:avLst/>
          </a:prstGeom>
        </p:spPr>
      </p:pic>
    </p:spTree>
    <p:extLst>
      <p:ext uri="{BB962C8B-B14F-4D97-AF65-F5344CB8AC3E}">
        <p14:creationId xmlns:p14="http://schemas.microsoft.com/office/powerpoint/2010/main" val="8053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Preguntas</a:t>
            </a:r>
          </a:p>
        </p:txBody>
      </p:sp>
      <p:sp>
        <p:nvSpPr>
          <p:cNvPr id="3" name="Marcador de texto 2"/>
          <p:cNvSpPr>
            <a:spLocks noGrp="1"/>
          </p:cNvSpPr>
          <p:nvPr>
            <p:ph type="subTitle" idx="1"/>
          </p:nvPr>
        </p:nvSpPr>
        <p:spPr/>
        <p:txBody>
          <a:bodyPr>
            <a:normAutofit/>
          </a:bodyPr>
          <a:lstStyle/>
          <a:p>
            <a:r>
              <a:rPr lang="es-ES" dirty="0"/>
              <a:t>¡Muchas Gracias!</a:t>
            </a:r>
          </a:p>
        </p:txBody>
      </p:sp>
      <p:pic>
        <p:nvPicPr>
          <p:cNvPr id="6148" name="Picture 4" descr="questions or decision making conce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6955" y="295384"/>
            <a:ext cx="6259286" cy="4153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292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DB308-6B5D-0B4D-A480-CDCD4A95106B}"/>
              </a:ext>
            </a:extLst>
          </p:cNvPr>
          <p:cNvSpPr>
            <a:spLocks noGrp="1"/>
          </p:cNvSpPr>
          <p:nvPr>
            <p:ph type="title"/>
          </p:nvPr>
        </p:nvSpPr>
        <p:spPr/>
        <p:txBody>
          <a:bodyPr/>
          <a:lstStyle/>
          <a:p>
            <a:r>
              <a:rPr lang="en-CL" dirty="0"/>
              <a:t>Las etapas de ML e Ingeniería de Datos</a:t>
            </a:r>
          </a:p>
        </p:txBody>
      </p:sp>
      <p:pic>
        <p:nvPicPr>
          <p:cNvPr id="4" name="Picture 3">
            <a:extLst>
              <a:ext uri="{FF2B5EF4-FFF2-40B4-BE49-F238E27FC236}">
                <a16:creationId xmlns:a16="http://schemas.microsoft.com/office/drawing/2014/main" id="{4D8B26F4-800A-F9DD-A56A-DD4FE8ADC5F4}"/>
              </a:ext>
            </a:extLst>
          </p:cNvPr>
          <p:cNvPicPr>
            <a:picLocks noChangeAspect="1"/>
          </p:cNvPicPr>
          <p:nvPr/>
        </p:nvPicPr>
        <p:blipFill>
          <a:blip r:embed="rId2"/>
          <a:stretch>
            <a:fillRect/>
          </a:stretch>
        </p:blipFill>
        <p:spPr>
          <a:xfrm>
            <a:off x="0" y="2409835"/>
            <a:ext cx="12192000" cy="2038330"/>
          </a:xfrm>
          <a:prstGeom prst="rect">
            <a:avLst/>
          </a:prstGeom>
        </p:spPr>
      </p:pic>
      <p:sp>
        <p:nvSpPr>
          <p:cNvPr id="6" name="TextBox 5">
            <a:extLst>
              <a:ext uri="{FF2B5EF4-FFF2-40B4-BE49-F238E27FC236}">
                <a16:creationId xmlns:a16="http://schemas.microsoft.com/office/drawing/2014/main" id="{C59F39C7-38C2-BF9E-6B13-96B91C7DCA97}"/>
              </a:ext>
            </a:extLst>
          </p:cNvPr>
          <p:cNvSpPr txBox="1"/>
          <p:nvPr/>
        </p:nvSpPr>
        <p:spPr>
          <a:xfrm>
            <a:off x="464654" y="4771969"/>
            <a:ext cx="6097656" cy="1754326"/>
          </a:xfrm>
          <a:prstGeom prst="rect">
            <a:avLst/>
          </a:prstGeom>
          <a:noFill/>
        </p:spPr>
        <p:txBody>
          <a:bodyPr wrap="square">
            <a:spAutoFit/>
          </a:bodyPr>
          <a:lstStyle/>
          <a:p>
            <a:r>
              <a:rPr lang="en-US" b="0" i="0" u="none" strike="noStrike" dirty="0" err="1">
                <a:solidFill>
                  <a:srgbClr val="222222"/>
                </a:solidFill>
                <a:effectLst/>
                <a:latin typeface="Arial" panose="020B0604020202020204" pitchFamily="34" charset="0"/>
              </a:rPr>
              <a:t>Amershi</a:t>
            </a:r>
            <a:r>
              <a:rPr lang="en-US" b="0" i="0" u="none" strike="noStrike" dirty="0">
                <a:solidFill>
                  <a:srgbClr val="222222"/>
                </a:solidFill>
                <a:effectLst/>
                <a:latin typeface="Arial" panose="020B0604020202020204" pitchFamily="34" charset="0"/>
              </a:rPr>
              <a:t>, S., </a:t>
            </a:r>
            <a:r>
              <a:rPr lang="en-US" b="0" i="0" u="none" strike="noStrike" dirty="0" err="1">
                <a:solidFill>
                  <a:srgbClr val="222222"/>
                </a:solidFill>
                <a:effectLst/>
                <a:latin typeface="Arial" panose="020B0604020202020204" pitchFamily="34" charset="0"/>
              </a:rPr>
              <a:t>Begel</a:t>
            </a:r>
            <a:r>
              <a:rPr lang="en-US" b="0" i="0" u="none" strike="noStrike" dirty="0">
                <a:solidFill>
                  <a:srgbClr val="222222"/>
                </a:solidFill>
                <a:effectLst/>
                <a:latin typeface="Arial" panose="020B0604020202020204" pitchFamily="34" charset="0"/>
              </a:rPr>
              <a:t>, A., Bird, C., </a:t>
            </a:r>
            <a:r>
              <a:rPr lang="en-US" b="0" i="0" u="none" strike="noStrike" dirty="0" err="1">
                <a:solidFill>
                  <a:srgbClr val="222222"/>
                </a:solidFill>
                <a:effectLst/>
                <a:latin typeface="Arial" panose="020B0604020202020204" pitchFamily="34" charset="0"/>
              </a:rPr>
              <a:t>DeLine</a:t>
            </a:r>
            <a:r>
              <a:rPr lang="en-US" b="0" i="0" u="none" strike="noStrike" dirty="0">
                <a:solidFill>
                  <a:srgbClr val="222222"/>
                </a:solidFill>
                <a:effectLst/>
                <a:latin typeface="Arial" panose="020B0604020202020204" pitchFamily="34" charset="0"/>
              </a:rPr>
              <a:t>, R., Gall, H., Kamar, E., ... &amp; Zimmermann, T. (2019, May). Software engineering for machine learning: A case study. In </a:t>
            </a:r>
            <a:r>
              <a:rPr lang="en-US" b="0" i="1" u="none" strike="noStrike" dirty="0">
                <a:solidFill>
                  <a:srgbClr val="222222"/>
                </a:solidFill>
                <a:effectLst/>
                <a:latin typeface="Arial" panose="020B0604020202020204" pitchFamily="34" charset="0"/>
              </a:rPr>
              <a:t>2019 IEEE/ACM 41st International Conference on Software Engineering: Software Engineering in Practice (ICSE-SEIP)</a:t>
            </a:r>
            <a:r>
              <a:rPr lang="en-US" b="0" i="0" u="none" strike="noStrike" dirty="0">
                <a:solidFill>
                  <a:srgbClr val="222222"/>
                </a:solidFill>
                <a:effectLst/>
                <a:latin typeface="Arial" panose="020B0604020202020204" pitchFamily="34" charset="0"/>
              </a:rPr>
              <a:t> (pp. 291-300). IEEE.</a:t>
            </a:r>
            <a:endParaRPr lang="en-CL" dirty="0"/>
          </a:p>
        </p:txBody>
      </p:sp>
      <p:sp>
        <p:nvSpPr>
          <p:cNvPr id="3" name="Rounded Rectangle 2">
            <a:extLst>
              <a:ext uri="{FF2B5EF4-FFF2-40B4-BE49-F238E27FC236}">
                <a16:creationId xmlns:a16="http://schemas.microsoft.com/office/drawing/2014/main" id="{21C26C3E-D271-3507-2E9C-DC367C3451E9}"/>
              </a:ext>
            </a:extLst>
          </p:cNvPr>
          <p:cNvSpPr/>
          <p:nvPr/>
        </p:nvSpPr>
        <p:spPr>
          <a:xfrm>
            <a:off x="1520190" y="2237438"/>
            <a:ext cx="5234940" cy="2105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5" name="Rectangle 4">
            <a:extLst>
              <a:ext uri="{FF2B5EF4-FFF2-40B4-BE49-F238E27FC236}">
                <a16:creationId xmlns:a16="http://schemas.microsoft.com/office/drawing/2014/main" id="{E910D7BE-607E-27A1-E518-0087619BDD3F}"/>
              </a:ext>
            </a:extLst>
          </p:cNvPr>
          <p:cNvSpPr/>
          <p:nvPr/>
        </p:nvSpPr>
        <p:spPr>
          <a:xfrm>
            <a:off x="1074449" y="1314108"/>
            <a:ext cx="6126422" cy="923330"/>
          </a:xfrm>
          <a:prstGeom prst="rect">
            <a:avLst/>
          </a:prstGeom>
          <a:noFill/>
        </p:spPr>
        <p:txBody>
          <a:bodyPr wrap="none" lIns="91440" tIns="45720" rIns="91440" bIns="45720">
            <a:spAutoFit/>
          </a:bodyPr>
          <a:lstStyle/>
          <a:p>
            <a:pPr algn="ctr"/>
            <a:r>
              <a:rPr lang="en-US" sz="5400" b="0" cap="none" spc="0" dirty="0" err="1">
                <a:ln w="0"/>
                <a:solidFill>
                  <a:schemeClr val="tx1"/>
                </a:solidFill>
                <a:effectLst>
                  <a:outerShdw blurRad="38100" dist="19050" dir="2700000" algn="tl" rotWithShape="0">
                    <a:schemeClr val="dk1">
                      <a:alpha val="40000"/>
                    </a:schemeClr>
                  </a:outerShdw>
                </a:effectLst>
              </a:rPr>
              <a:t>Ingeniería</a:t>
            </a:r>
            <a:r>
              <a:rPr lang="en-US" sz="5400" b="0" cap="none" spc="0" dirty="0">
                <a:ln w="0"/>
                <a:solidFill>
                  <a:schemeClr val="tx1"/>
                </a:solidFill>
                <a:effectLst>
                  <a:outerShdw blurRad="38100" dist="19050" dir="2700000" algn="tl" rotWithShape="0">
                    <a:schemeClr val="dk1">
                      <a:alpha val="40000"/>
                    </a:schemeClr>
                  </a:outerShdw>
                </a:effectLst>
              </a:rPr>
              <a:t> de </a:t>
            </a:r>
            <a:r>
              <a:rPr lang="en-US" sz="5400" b="0" cap="none" spc="0" dirty="0" err="1">
                <a:ln w="0"/>
                <a:solidFill>
                  <a:schemeClr val="tx1"/>
                </a:solidFill>
                <a:effectLst>
                  <a:outerShdw blurRad="38100" dist="19050" dir="2700000" algn="tl" rotWithShape="0">
                    <a:schemeClr val="dk1">
                      <a:alpha val="40000"/>
                    </a:schemeClr>
                  </a:outerShdw>
                </a:effectLst>
              </a:rPr>
              <a:t>Datos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4754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8C335-6A31-4116-44DA-F27B2AE58E77}"/>
              </a:ext>
            </a:extLst>
          </p:cNvPr>
          <p:cNvSpPr>
            <a:spLocks noGrp="1"/>
          </p:cNvSpPr>
          <p:nvPr>
            <p:ph type="ctrTitle"/>
          </p:nvPr>
        </p:nvSpPr>
        <p:spPr/>
        <p:txBody>
          <a:bodyPr/>
          <a:lstStyle/>
          <a:p>
            <a:r>
              <a:rPr lang="es-CL" dirty="0"/>
              <a:t>Realiza un análisis exploratorio del </a:t>
            </a:r>
            <a:r>
              <a:rPr lang="es-CL" dirty="0" err="1"/>
              <a:t>dataset</a:t>
            </a:r>
            <a:endParaRPr lang="es-CL" dirty="0"/>
          </a:p>
        </p:txBody>
      </p:sp>
    </p:spTree>
    <p:extLst>
      <p:ext uri="{BB962C8B-B14F-4D97-AF65-F5344CB8AC3E}">
        <p14:creationId xmlns:p14="http://schemas.microsoft.com/office/powerpoint/2010/main" val="3497300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71BAB4-A896-0747-EE5A-B0DAA8F1E39A}"/>
              </a:ext>
            </a:extLst>
          </p:cNvPr>
          <p:cNvSpPr>
            <a:spLocks noGrp="1"/>
          </p:cNvSpPr>
          <p:nvPr>
            <p:ph type="title"/>
          </p:nvPr>
        </p:nvSpPr>
        <p:spPr/>
        <p:txBody>
          <a:bodyPr/>
          <a:lstStyle/>
          <a:p>
            <a:r>
              <a:rPr lang="es-ES" dirty="0"/>
              <a:t>Nuestro </a:t>
            </a:r>
            <a:r>
              <a:rPr lang="es-ES" dirty="0" err="1"/>
              <a:t>dataset</a:t>
            </a:r>
            <a:endParaRPr lang="en-CL" dirty="0"/>
          </a:p>
        </p:txBody>
      </p:sp>
      <p:pic>
        <p:nvPicPr>
          <p:cNvPr id="2" name="Picture 1">
            <a:extLst>
              <a:ext uri="{FF2B5EF4-FFF2-40B4-BE49-F238E27FC236}">
                <a16:creationId xmlns:a16="http://schemas.microsoft.com/office/drawing/2014/main" id="{C349DBD5-F080-9D39-B55C-94FAA02AD12A}"/>
              </a:ext>
            </a:extLst>
          </p:cNvPr>
          <p:cNvPicPr>
            <a:picLocks noChangeAspect="1"/>
          </p:cNvPicPr>
          <p:nvPr/>
        </p:nvPicPr>
        <p:blipFill>
          <a:blip r:embed="rId3"/>
          <a:stretch>
            <a:fillRect/>
          </a:stretch>
        </p:blipFill>
        <p:spPr>
          <a:xfrm>
            <a:off x="609600" y="1515408"/>
            <a:ext cx="4088440" cy="3791698"/>
          </a:xfrm>
          <a:prstGeom prst="rect">
            <a:avLst/>
          </a:prstGeom>
        </p:spPr>
      </p:pic>
      <p:pic>
        <p:nvPicPr>
          <p:cNvPr id="3" name="Picture 2">
            <a:extLst>
              <a:ext uri="{FF2B5EF4-FFF2-40B4-BE49-F238E27FC236}">
                <a16:creationId xmlns:a16="http://schemas.microsoft.com/office/drawing/2014/main" id="{1933F7BC-E903-BD3C-AA01-73E9E6CB2F5E}"/>
              </a:ext>
            </a:extLst>
          </p:cNvPr>
          <p:cNvPicPr>
            <a:picLocks noChangeAspect="1"/>
          </p:cNvPicPr>
          <p:nvPr/>
        </p:nvPicPr>
        <p:blipFill>
          <a:blip r:embed="rId4"/>
          <a:stretch>
            <a:fillRect/>
          </a:stretch>
        </p:blipFill>
        <p:spPr>
          <a:xfrm>
            <a:off x="4794935" y="1391743"/>
            <a:ext cx="7238032" cy="3169865"/>
          </a:xfrm>
          <a:prstGeom prst="rect">
            <a:avLst/>
          </a:prstGeom>
        </p:spPr>
      </p:pic>
      <p:pic>
        <p:nvPicPr>
          <p:cNvPr id="6" name="Picture 5">
            <a:extLst>
              <a:ext uri="{FF2B5EF4-FFF2-40B4-BE49-F238E27FC236}">
                <a16:creationId xmlns:a16="http://schemas.microsoft.com/office/drawing/2014/main" id="{FDBE7BC0-168C-E8BF-0838-9AF89959D02D}"/>
              </a:ext>
            </a:extLst>
          </p:cNvPr>
          <p:cNvPicPr>
            <a:picLocks noChangeAspect="1"/>
          </p:cNvPicPr>
          <p:nvPr/>
        </p:nvPicPr>
        <p:blipFill>
          <a:blip r:embed="rId5"/>
          <a:stretch>
            <a:fillRect/>
          </a:stretch>
        </p:blipFill>
        <p:spPr>
          <a:xfrm>
            <a:off x="4794935" y="4880383"/>
            <a:ext cx="7259606" cy="1905517"/>
          </a:xfrm>
          <a:prstGeom prst="rect">
            <a:avLst/>
          </a:prstGeom>
        </p:spPr>
      </p:pic>
    </p:spTree>
    <p:extLst>
      <p:ext uri="{BB962C8B-B14F-4D97-AF65-F5344CB8AC3E}">
        <p14:creationId xmlns:p14="http://schemas.microsoft.com/office/powerpoint/2010/main" val="2204815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DB308-6B5D-0B4D-A480-CDCD4A95106B}"/>
              </a:ext>
            </a:extLst>
          </p:cNvPr>
          <p:cNvSpPr>
            <a:spLocks noGrp="1"/>
          </p:cNvSpPr>
          <p:nvPr>
            <p:ph type="title"/>
          </p:nvPr>
        </p:nvSpPr>
        <p:spPr/>
        <p:txBody>
          <a:bodyPr/>
          <a:lstStyle/>
          <a:p>
            <a:r>
              <a:rPr lang="en-CL" dirty="0"/>
              <a:t>Las etapas de ML e Ingeniería de Datos</a:t>
            </a:r>
          </a:p>
        </p:txBody>
      </p:sp>
      <p:pic>
        <p:nvPicPr>
          <p:cNvPr id="4" name="Picture 3">
            <a:extLst>
              <a:ext uri="{FF2B5EF4-FFF2-40B4-BE49-F238E27FC236}">
                <a16:creationId xmlns:a16="http://schemas.microsoft.com/office/drawing/2014/main" id="{4D8B26F4-800A-F9DD-A56A-DD4FE8ADC5F4}"/>
              </a:ext>
            </a:extLst>
          </p:cNvPr>
          <p:cNvPicPr>
            <a:picLocks noChangeAspect="1"/>
          </p:cNvPicPr>
          <p:nvPr/>
        </p:nvPicPr>
        <p:blipFill>
          <a:blip r:embed="rId2"/>
          <a:stretch>
            <a:fillRect/>
          </a:stretch>
        </p:blipFill>
        <p:spPr>
          <a:xfrm>
            <a:off x="0" y="2409835"/>
            <a:ext cx="12192000" cy="2038330"/>
          </a:xfrm>
          <a:prstGeom prst="rect">
            <a:avLst/>
          </a:prstGeom>
        </p:spPr>
      </p:pic>
      <p:sp>
        <p:nvSpPr>
          <p:cNvPr id="6" name="TextBox 5">
            <a:extLst>
              <a:ext uri="{FF2B5EF4-FFF2-40B4-BE49-F238E27FC236}">
                <a16:creationId xmlns:a16="http://schemas.microsoft.com/office/drawing/2014/main" id="{C59F39C7-38C2-BF9E-6B13-96B91C7DCA97}"/>
              </a:ext>
            </a:extLst>
          </p:cNvPr>
          <p:cNvSpPr txBox="1"/>
          <p:nvPr/>
        </p:nvSpPr>
        <p:spPr>
          <a:xfrm>
            <a:off x="464654" y="4771969"/>
            <a:ext cx="6097656" cy="1754326"/>
          </a:xfrm>
          <a:prstGeom prst="rect">
            <a:avLst/>
          </a:prstGeom>
          <a:noFill/>
        </p:spPr>
        <p:txBody>
          <a:bodyPr wrap="square">
            <a:spAutoFit/>
          </a:bodyPr>
          <a:lstStyle/>
          <a:p>
            <a:r>
              <a:rPr lang="en-US" b="0" i="0" u="none" strike="noStrike" dirty="0" err="1">
                <a:solidFill>
                  <a:srgbClr val="222222"/>
                </a:solidFill>
                <a:effectLst/>
                <a:latin typeface="Arial" panose="020B0604020202020204" pitchFamily="34" charset="0"/>
              </a:rPr>
              <a:t>Amershi</a:t>
            </a:r>
            <a:r>
              <a:rPr lang="en-US" b="0" i="0" u="none" strike="noStrike" dirty="0">
                <a:solidFill>
                  <a:srgbClr val="222222"/>
                </a:solidFill>
                <a:effectLst/>
                <a:latin typeface="Arial" panose="020B0604020202020204" pitchFamily="34" charset="0"/>
              </a:rPr>
              <a:t>, S., </a:t>
            </a:r>
            <a:r>
              <a:rPr lang="en-US" b="0" i="0" u="none" strike="noStrike" dirty="0" err="1">
                <a:solidFill>
                  <a:srgbClr val="222222"/>
                </a:solidFill>
                <a:effectLst/>
                <a:latin typeface="Arial" panose="020B0604020202020204" pitchFamily="34" charset="0"/>
              </a:rPr>
              <a:t>Begel</a:t>
            </a:r>
            <a:r>
              <a:rPr lang="en-US" b="0" i="0" u="none" strike="noStrike" dirty="0">
                <a:solidFill>
                  <a:srgbClr val="222222"/>
                </a:solidFill>
                <a:effectLst/>
                <a:latin typeface="Arial" panose="020B0604020202020204" pitchFamily="34" charset="0"/>
              </a:rPr>
              <a:t>, A., Bird, C., </a:t>
            </a:r>
            <a:r>
              <a:rPr lang="en-US" b="0" i="0" u="none" strike="noStrike" dirty="0" err="1">
                <a:solidFill>
                  <a:srgbClr val="222222"/>
                </a:solidFill>
                <a:effectLst/>
                <a:latin typeface="Arial" panose="020B0604020202020204" pitchFamily="34" charset="0"/>
              </a:rPr>
              <a:t>DeLine</a:t>
            </a:r>
            <a:r>
              <a:rPr lang="en-US" b="0" i="0" u="none" strike="noStrike" dirty="0">
                <a:solidFill>
                  <a:srgbClr val="222222"/>
                </a:solidFill>
                <a:effectLst/>
                <a:latin typeface="Arial" panose="020B0604020202020204" pitchFamily="34" charset="0"/>
              </a:rPr>
              <a:t>, R., Gall, H., Kamar, E., ... &amp; Zimmermann, T. (2019, May). Software engineering for machine learning: A case study. In </a:t>
            </a:r>
            <a:r>
              <a:rPr lang="en-US" b="0" i="1" u="none" strike="noStrike" dirty="0">
                <a:solidFill>
                  <a:srgbClr val="222222"/>
                </a:solidFill>
                <a:effectLst/>
                <a:latin typeface="Arial" panose="020B0604020202020204" pitchFamily="34" charset="0"/>
              </a:rPr>
              <a:t>2019 IEEE/ACM 41st International Conference on Software Engineering: Software Engineering in Practice (ICSE-SEIP)</a:t>
            </a:r>
            <a:r>
              <a:rPr lang="en-US" b="0" i="0" u="none" strike="noStrike" dirty="0">
                <a:solidFill>
                  <a:srgbClr val="222222"/>
                </a:solidFill>
                <a:effectLst/>
                <a:latin typeface="Arial" panose="020B0604020202020204" pitchFamily="34" charset="0"/>
              </a:rPr>
              <a:t> (pp. 291-300). IEEE.</a:t>
            </a:r>
            <a:endParaRPr lang="en-CL" dirty="0"/>
          </a:p>
        </p:txBody>
      </p:sp>
      <p:sp>
        <p:nvSpPr>
          <p:cNvPr id="3" name="Rounded Rectangle 2">
            <a:extLst>
              <a:ext uri="{FF2B5EF4-FFF2-40B4-BE49-F238E27FC236}">
                <a16:creationId xmlns:a16="http://schemas.microsoft.com/office/drawing/2014/main" id="{21C26C3E-D271-3507-2E9C-DC367C3451E9}"/>
              </a:ext>
            </a:extLst>
          </p:cNvPr>
          <p:cNvSpPr/>
          <p:nvPr/>
        </p:nvSpPr>
        <p:spPr>
          <a:xfrm>
            <a:off x="1520190" y="2237438"/>
            <a:ext cx="5234940" cy="2105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5" name="Rectangle 4">
            <a:extLst>
              <a:ext uri="{FF2B5EF4-FFF2-40B4-BE49-F238E27FC236}">
                <a16:creationId xmlns:a16="http://schemas.microsoft.com/office/drawing/2014/main" id="{E910D7BE-607E-27A1-E518-0087619BDD3F}"/>
              </a:ext>
            </a:extLst>
          </p:cNvPr>
          <p:cNvSpPr/>
          <p:nvPr/>
        </p:nvSpPr>
        <p:spPr>
          <a:xfrm>
            <a:off x="1074449" y="1314108"/>
            <a:ext cx="6126422" cy="923330"/>
          </a:xfrm>
          <a:prstGeom prst="rect">
            <a:avLst/>
          </a:prstGeom>
          <a:noFill/>
        </p:spPr>
        <p:txBody>
          <a:bodyPr wrap="none" lIns="91440" tIns="45720" rIns="91440" bIns="45720">
            <a:spAutoFit/>
          </a:bodyPr>
          <a:lstStyle/>
          <a:p>
            <a:pPr algn="ctr"/>
            <a:r>
              <a:rPr lang="en-US" sz="5400" b="0" cap="none" spc="0" dirty="0" err="1">
                <a:ln w="0"/>
                <a:solidFill>
                  <a:schemeClr val="tx1"/>
                </a:solidFill>
                <a:effectLst>
                  <a:outerShdw blurRad="38100" dist="19050" dir="2700000" algn="tl" rotWithShape="0">
                    <a:schemeClr val="dk1">
                      <a:alpha val="40000"/>
                    </a:schemeClr>
                  </a:outerShdw>
                </a:effectLst>
              </a:rPr>
              <a:t>Ingeniería</a:t>
            </a:r>
            <a:r>
              <a:rPr lang="en-US" sz="5400" b="0" cap="none" spc="0" dirty="0">
                <a:ln w="0"/>
                <a:solidFill>
                  <a:schemeClr val="tx1"/>
                </a:solidFill>
                <a:effectLst>
                  <a:outerShdw blurRad="38100" dist="19050" dir="2700000" algn="tl" rotWithShape="0">
                    <a:schemeClr val="dk1">
                      <a:alpha val="40000"/>
                    </a:schemeClr>
                  </a:outerShdw>
                </a:effectLst>
              </a:rPr>
              <a:t> de </a:t>
            </a:r>
            <a:r>
              <a:rPr lang="en-US" sz="5400" b="0" cap="none" spc="0" dirty="0" err="1">
                <a:ln w="0"/>
                <a:solidFill>
                  <a:schemeClr val="tx1"/>
                </a:solidFill>
                <a:effectLst>
                  <a:outerShdw blurRad="38100" dist="19050" dir="2700000" algn="tl" rotWithShape="0">
                    <a:schemeClr val="dk1">
                      <a:alpha val="40000"/>
                    </a:schemeClr>
                  </a:outerShdw>
                </a:effectLst>
              </a:rPr>
              <a:t>Datos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 name="Chevron 6">
            <a:extLst>
              <a:ext uri="{FF2B5EF4-FFF2-40B4-BE49-F238E27FC236}">
                <a16:creationId xmlns:a16="http://schemas.microsoft.com/office/drawing/2014/main" id="{33A2C6CE-8D0F-6DB6-F9F6-766B441E5507}"/>
              </a:ext>
            </a:extLst>
          </p:cNvPr>
          <p:cNvSpPr/>
          <p:nvPr/>
        </p:nvSpPr>
        <p:spPr>
          <a:xfrm>
            <a:off x="1520190" y="2565909"/>
            <a:ext cx="1383030" cy="572921"/>
          </a:xfrm>
          <a:prstGeom prst="chevron">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sz="1400" dirty="0">
                <a:solidFill>
                  <a:schemeClr val="tx1"/>
                </a:solidFill>
              </a:rPr>
              <a:t>Data Balance</a:t>
            </a:r>
          </a:p>
        </p:txBody>
      </p:sp>
    </p:spTree>
    <p:extLst>
      <p:ext uri="{BB962C8B-B14F-4D97-AF65-F5344CB8AC3E}">
        <p14:creationId xmlns:p14="http://schemas.microsoft.com/office/powerpoint/2010/main" val="395703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71BAB4-A896-0747-EE5A-B0DAA8F1E39A}"/>
              </a:ext>
            </a:extLst>
          </p:cNvPr>
          <p:cNvSpPr>
            <a:spLocks noGrp="1"/>
          </p:cNvSpPr>
          <p:nvPr>
            <p:ph type="title"/>
          </p:nvPr>
        </p:nvSpPr>
        <p:spPr/>
        <p:txBody>
          <a:bodyPr/>
          <a:lstStyle/>
          <a:p>
            <a:r>
              <a:rPr lang="en-CL" dirty="0"/>
              <a:t>División en conjunto de entrenamiento y validación</a:t>
            </a:r>
          </a:p>
        </p:txBody>
      </p:sp>
      <p:pic>
        <p:nvPicPr>
          <p:cNvPr id="2" name="Picture 1">
            <a:extLst>
              <a:ext uri="{FF2B5EF4-FFF2-40B4-BE49-F238E27FC236}">
                <a16:creationId xmlns:a16="http://schemas.microsoft.com/office/drawing/2014/main" id="{ECB6C2F9-0D86-49D5-684C-106AC33CAB3D}"/>
              </a:ext>
            </a:extLst>
          </p:cNvPr>
          <p:cNvPicPr>
            <a:picLocks noChangeAspect="1"/>
          </p:cNvPicPr>
          <p:nvPr/>
        </p:nvPicPr>
        <p:blipFill>
          <a:blip r:embed="rId3"/>
          <a:stretch>
            <a:fillRect/>
          </a:stretch>
        </p:blipFill>
        <p:spPr>
          <a:xfrm>
            <a:off x="609600" y="1577147"/>
            <a:ext cx="8241030" cy="3520440"/>
          </a:xfrm>
          <a:prstGeom prst="rect">
            <a:avLst/>
          </a:prstGeom>
        </p:spPr>
      </p:pic>
    </p:spTree>
    <p:extLst>
      <p:ext uri="{BB962C8B-B14F-4D97-AF65-F5344CB8AC3E}">
        <p14:creationId xmlns:p14="http://schemas.microsoft.com/office/powerpoint/2010/main" val="2409863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71BAB4-A896-0747-EE5A-B0DAA8F1E39A}"/>
              </a:ext>
            </a:extLst>
          </p:cNvPr>
          <p:cNvSpPr>
            <a:spLocks noGrp="1"/>
          </p:cNvSpPr>
          <p:nvPr>
            <p:ph type="title"/>
          </p:nvPr>
        </p:nvSpPr>
        <p:spPr/>
        <p:txBody>
          <a:bodyPr/>
          <a:lstStyle/>
          <a:p>
            <a:r>
              <a:rPr lang="es-ES" dirty="0"/>
              <a:t>Muestreo Estratificado</a:t>
            </a:r>
            <a:endParaRPr lang="en-CL" dirty="0"/>
          </a:p>
        </p:txBody>
      </p:sp>
      <p:pic>
        <p:nvPicPr>
          <p:cNvPr id="12" name="Picture 11">
            <a:extLst>
              <a:ext uri="{FF2B5EF4-FFF2-40B4-BE49-F238E27FC236}">
                <a16:creationId xmlns:a16="http://schemas.microsoft.com/office/drawing/2014/main" id="{65E213B2-F42F-5995-5ED3-D0BC44752931}"/>
              </a:ext>
            </a:extLst>
          </p:cNvPr>
          <p:cNvPicPr>
            <a:picLocks noChangeAspect="1"/>
          </p:cNvPicPr>
          <p:nvPr/>
        </p:nvPicPr>
        <p:blipFill>
          <a:blip r:embed="rId3"/>
          <a:stretch>
            <a:fillRect/>
          </a:stretch>
        </p:blipFill>
        <p:spPr>
          <a:xfrm>
            <a:off x="0" y="2194560"/>
            <a:ext cx="5829300" cy="2468880"/>
          </a:xfrm>
          <a:prstGeom prst="rect">
            <a:avLst/>
          </a:prstGeom>
        </p:spPr>
      </p:pic>
      <p:pic>
        <p:nvPicPr>
          <p:cNvPr id="13" name="Picture 12">
            <a:extLst>
              <a:ext uri="{FF2B5EF4-FFF2-40B4-BE49-F238E27FC236}">
                <a16:creationId xmlns:a16="http://schemas.microsoft.com/office/drawing/2014/main" id="{BA19B98B-4D43-07CC-95BD-67ABDCC072DE}"/>
              </a:ext>
            </a:extLst>
          </p:cNvPr>
          <p:cNvPicPr>
            <a:picLocks noChangeAspect="1"/>
          </p:cNvPicPr>
          <p:nvPr/>
        </p:nvPicPr>
        <p:blipFill>
          <a:blip r:embed="rId4"/>
          <a:stretch>
            <a:fillRect/>
          </a:stretch>
        </p:blipFill>
        <p:spPr>
          <a:xfrm>
            <a:off x="6362700" y="2194560"/>
            <a:ext cx="5829300" cy="2468880"/>
          </a:xfrm>
          <a:prstGeom prst="rect">
            <a:avLst/>
          </a:prstGeom>
        </p:spPr>
      </p:pic>
    </p:spTree>
    <p:extLst>
      <p:ext uri="{BB962C8B-B14F-4D97-AF65-F5344CB8AC3E}">
        <p14:creationId xmlns:p14="http://schemas.microsoft.com/office/powerpoint/2010/main" val="58326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49A83-C68E-1EE2-7819-770176446E3F}"/>
              </a:ext>
            </a:extLst>
          </p:cNvPr>
          <p:cNvSpPr>
            <a:spLocks noGrp="1"/>
          </p:cNvSpPr>
          <p:nvPr>
            <p:ph type="title"/>
          </p:nvPr>
        </p:nvSpPr>
        <p:spPr/>
        <p:txBody>
          <a:bodyPr/>
          <a:lstStyle/>
          <a:p>
            <a:r>
              <a:rPr lang="en-CL" dirty="0"/>
              <a:t>La importancia del Balanceo de Datos y técnicas para realizarlo</a:t>
            </a:r>
          </a:p>
        </p:txBody>
      </p:sp>
      <p:sp>
        <p:nvSpPr>
          <p:cNvPr id="3" name="Rounded Rectangle 2">
            <a:extLst>
              <a:ext uri="{FF2B5EF4-FFF2-40B4-BE49-F238E27FC236}">
                <a16:creationId xmlns:a16="http://schemas.microsoft.com/office/drawing/2014/main" id="{955CD90C-1984-5B5D-15C3-1CCDB25103CC}"/>
              </a:ext>
            </a:extLst>
          </p:cNvPr>
          <p:cNvSpPr/>
          <p:nvPr/>
        </p:nvSpPr>
        <p:spPr>
          <a:xfrm>
            <a:off x="4941569" y="1746078"/>
            <a:ext cx="2476502" cy="204868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Oversampling</a:t>
            </a:r>
          </a:p>
        </p:txBody>
      </p:sp>
      <p:sp>
        <p:nvSpPr>
          <p:cNvPr id="5" name="Rounded Rectangle 4">
            <a:extLst>
              <a:ext uri="{FF2B5EF4-FFF2-40B4-BE49-F238E27FC236}">
                <a16:creationId xmlns:a16="http://schemas.microsoft.com/office/drawing/2014/main" id="{2918151A-30C5-DB15-E2AC-92123B542765}"/>
              </a:ext>
            </a:extLst>
          </p:cNvPr>
          <p:cNvSpPr/>
          <p:nvPr/>
        </p:nvSpPr>
        <p:spPr>
          <a:xfrm>
            <a:off x="4941569" y="4457700"/>
            <a:ext cx="2476502" cy="204868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Undersampling</a:t>
            </a:r>
          </a:p>
        </p:txBody>
      </p:sp>
      <p:pic>
        <p:nvPicPr>
          <p:cNvPr id="7" name="Picture 6">
            <a:extLst>
              <a:ext uri="{FF2B5EF4-FFF2-40B4-BE49-F238E27FC236}">
                <a16:creationId xmlns:a16="http://schemas.microsoft.com/office/drawing/2014/main" id="{E4F21548-F9BD-D172-27B2-ABE9D0D09718}"/>
              </a:ext>
            </a:extLst>
          </p:cNvPr>
          <p:cNvPicPr>
            <a:picLocks noChangeAspect="1"/>
          </p:cNvPicPr>
          <p:nvPr/>
        </p:nvPicPr>
        <p:blipFill>
          <a:blip r:embed="rId2"/>
          <a:stretch>
            <a:fillRect/>
          </a:stretch>
        </p:blipFill>
        <p:spPr>
          <a:xfrm>
            <a:off x="526801" y="2418080"/>
            <a:ext cx="3576320" cy="2753360"/>
          </a:xfrm>
          <a:prstGeom prst="rect">
            <a:avLst/>
          </a:prstGeom>
        </p:spPr>
      </p:pic>
      <p:pic>
        <p:nvPicPr>
          <p:cNvPr id="8" name="Picture 7">
            <a:extLst>
              <a:ext uri="{FF2B5EF4-FFF2-40B4-BE49-F238E27FC236}">
                <a16:creationId xmlns:a16="http://schemas.microsoft.com/office/drawing/2014/main" id="{20417BED-BB5B-2886-E39A-D0A42080F76C}"/>
              </a:ext>
            </a:extLst>
          </p:cNvPr>
          <p:cNvPicPr>
            <a:picLocks noChangeAspect="1"/>
          </p:cNvPicPr>
          <p:nvPr/>
        </p:nvPicPr>
        <p:blipFill>
          <a:blip r:embed="rId3"/>
          <a:stretch>
            <a:fillRect/>
          </a:stretch>
        </p:blipFill>
        <p:spPr>
          <a:xfrm>
            <a:off x="8239496" y="4104640"/>
            <a:ext cx="3576320" cy="2753360"/>
          </a:xfrm>
          <a:prstGeom prst="rect">
            <a:avLst/>
          </a:prstGeom>
        </p:spPr>
      </p:pic>
      <p:sp>
        <p:nvSpPr>
          <p:cNvPr id="9" name="Rectangle 8">
            <a:extLst>
              <a:ext uri="{FF2B5EF4-FFF2-40B4-BE49-F238E27FC236}">
                <a16:creationId xmlns:a16="http://schemas.microsoft.com/office/drawing/2014/main" id="{33FBD275-2873-BCDE-4797-84FB3A675F14}"/>
              </a:ext>
            </a:extLst>
          </p:cNvPr>
          <p:cNvSpPr/>
          <p:nvPr/>
        </p:nvSpPr>
        <p:spPr>
          <a:xfrm>
            <a:off x="99068" y="5176143"/>
            <a:ext cx="4431791" cy="461665"/>
          </a:xfrm>
          <a:prstGeom prst="rect">
            <a:avLst/>
          </a:prstGeom>
          <a:noFill/>
        </p:spPr>
        <p:txBody>
          <a:bodyPr wrap="none" lIns="91440" tIns="45720" rIns="91440" bIns="45720">
            <a:spAutoFit/>
          </a:bodyPr>
          <a:lstStyle/>
          <a:p>
            <a:pPr algn="ctr"/>
            <a:r>
              <a:rPr lang="en-US" sz="2400" b="0" cap="none" spc="0" dirty="0" err="1">
                <a:ln w="0"/>
                <a:solidFill>
                  <a:schemeClr val="tx1"/>
                </a:solidFill>
                <a:effectLst>
                  <a:outerShdw blurRad="38100" dist="19050" dir="2700000" algn="tl" rotWithShape="0">
                    <a:schemeClr val="dk1">
                      <a:alpha val="40000"/>
                    </a:schemeClr>
                  </a:outerShdw>
                </a:effectLst>
              </a:rPr>
              <a:t>Muestreo</a:t>
            </a:r>
            <a:r>
              <a:rPr lang="en-US" sz="2400" b="0" cap="none" spc="0" dirty="0">
                <a:ln w="0"/>
                <a:solidFill>
                  <a:schemeClr val="tx1"/>
                </a:solidFill>
                <a:effectLst>
                  <a:outerShdw blurRad="38100" dist="19050" dir="2700000" algn="tl" rotWithShape="0">
                    <a:schemeClr val="dk1">
                      <a:alpha val="40000"/>
                    </a:schemeClr>
                  </a:outerShdw>
                </a:effectLst>
              </a:rPr>
              <a:t> </a:t>
            </a:r>
            <a:r>
              <a:rPr lang="en-US" sz="2400" b="0" cap="none" spc="0" dirty="0" err="1">
                <a:ln w="0"/>
                <a:solidFill>
                  <a:schemeClr val="tx1"/>
                </a:solidFill>
                <a:effectLst>
                  <a:outerShdw blurRad="38100" dist="19050" dir="2700000" algn="tl" rotWithShape="0">
                    <a:schemeClr val="dk1">
                      <a:alpha val="40000"/>
                    </a:schemeClr>
                  </a:outerShdw>
                </a:effectLst>
              </a:rPr>
              <a:t>Estratificado</a:t>
            </a:r>
            <a:r>
              <a:rPr lang="en-US" sz="2400" b="0" cap="none" spc="0" dirty="0">
                <a:ln w="0"/>
                <a:solidFill>
                  <a:schemeClr val="tx1"/>
                </a:solidFill>
                <a:effectLst>
                  <a:outerShdw blurRad="38100" dist="19050" dir="2700000" algn="tl" rotWithShape="0">
                    <a:schemeClr val="dk1">
                      <a:alpha val="40000"/>
                    </a:schemeClr>
                  </a:outerShdw>
                </a:effectLst>
              </a:rPr>
              <a:t>, acc=0.9</a:t>
            </a:r>
          </a:p>
        </p:txBody>
      </p:sp>
      <p:pic>
        <p:nvPicPr>
          <p:cNvPr id="10" name="Picture 9">
            <a:extLst>
              <a:ext uri="{FF2B5EF4-FFF2-40B4-BE49-F238E27FC236}">
                <a16:creationId xmlns:a16="http://schemas.microsoft.com/office/drawing/2014/main" id="{E7C71F23-79B4-9080-8EC7-D55AE5EE5642}"/>
              </a:ext>
            </a:extLst>
          </p:cNvPr>
          <p:cNvPicPr>
            <a:picLocks noChangeAspect="1"/>
          </p:cNvPicPr>
          <p:nvPr/>
        </p:nvPicPr>
        <p:blipFill>
          <a:blip r:embed="rId4"/>
          <a:stretch>
            <a:fillRect/>
          </a:stretch>
        </p:blipFill>
        <p:spPr>
          <a:xfrm>
            <a:off x="8232140" y="1351280"/>
            <a:ext cx="3576320" cy="2753360"/>
          </a:xfrm>
          <a:prstGeom prst="rect">
            <a:avLst/>
          </a:prstGeom>
        </p:spPr>
      </p:pic>
    </p:spTree>
    <p:extLst>
      <p:ext uri="{BB962C8B-B14F-4D97-AF65-F5344CB8AC3E}">
        <p14:creationId xmlns:p14="http://schemas.microsoft.com/office/powerpoint/2010/main" val="67930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Doc" id="{E1E7EDF9-8B79-4E5D-B508-2301E35CD219}" vid="{4342E303-0389-44F2-B6F0-C13C203CC5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D8DBC0A1-66E1-4B9D-88C2-9B3A32A214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Bienvenido a PowerPoint</Template>
  <TotalTime>0</TotalTime>
  <Words>1069</Words>
  <Application>Microsoft Macintosh PowerPoint</Application>
  <PresentationFormat>Widescreen</PresentationFormat>
  <Paragraphs>85</Paragraphs>
  <Slides>25</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Cambria Math</vt:lpstr>
      <vt:lpstr>Segoe UI</vt:lpstr>
      <vt:lpstr>Segoe UI Light</vt:lpstr>
      <vt:lpstr>WelcomeDoc</vt:lpstr>
      <vt:lpstr>CINF104 Aprendizaje automático</vt:lpstr>
      <vt:lpstr>Ingeniería de Datos y ML</vt:lpstr>
      <vt:lpstr>Las etapas de ML e Ingeniería de Datos</vt:lpstr>
      <vt:lpstr>Realiza un análisis exploratorio del dataset</vt:lpstr>
      <vt:lpstr>Nuestro dataset</vt:lpstr>
      <vt:lpstr>Las etapas de ML e Ingeniería de Datos</vt:lpstr>
      <vt:lpstr>División en conjunto de entrenamiento y validación</vt:lpstr>
      <vt:lpstr>Muestreo Estratificado</vt:lpstr>
      <vt:lpstr>La importancia del Balanceo de Datos y técnicas para realizarlo</vt:lpstr>
      <vt:lpstr>Undersampling</vt:lpstr>
      <vt:lpstr>Oversampling</vt:lpstr>
      <vt:lpstr>Matrices de Confusión</vt:lpstr>
      <vt:lpstr>Matrices de Confusión: Medidas útiles para desbalance False Positive Rate y True Positive Rate</vt:lpstr>
      <vt:lpstr>Matrices de Confusión Precision, Recall y F1</vt:lpstr>
      <vt:lpstr>Curva ROC y AUC: Caso ideal</vt:lpstr>
      <vt:lpstr>Construcción de Redes Neuronales</vt:lpstr>
      <vt:lpstr>Tensorflow y Keras</vt:lpstr>
      <vt:lpstr>Funciones de Costo: Problemas de Predicción</vt:lpstr>
      <vt:lpstr>Funciones de Costo: Problemas de Clasificación, con activación probabilística (softmax)</vt:lpstr>
      <vt:lpstr>Evaluación de Clasificación Multiclase</vt:lpstr>
      <vt:lpstr>Una versus el resto (One vs Rest) genera n_clases clasificadores</vt:lpstr>
      <vt:lpstr>Una versus el resto, genera n_clases clasificadores</vt:lpstr>
      <vt:lpstr>Una versus Otra, genera n_clases*(n_clases-1)/2 clasificadores (cota n_clases2)</vt:lpstr>
      <vt:lpstr>Una versus Otra (One vs One)</vt:lpstr>
      <vt:lpstr>Preguntas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2014-07-14T23:40:50Z</dcterms:created>
  <dcterms:modified xsi:type="dcterms:W3CDTF">2024-07-03T21:55:51Z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